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_rels/presentation.xml.rels" ContentType="application/vnd.openxmlformats-package.relationships+xml"/>
  <Override PartName="/ppt/media/image23.png" ContentType="image/png"/>
  <Override PartName="/ppt/media/image22.png" ContentType="image/png"/>
  <Override PartName="/ppt/media/image21.png" ContentType="image/png"/>
  <Override PartName="/ppt/media/image19.png" ContentType="image/png"/>
  <Override PartName="/ppt/media/image4.png" ContentType="image/png"/>
  <Override PartName="/ppt/media/image27.png" ContentType="image/png"/>
  <Override PartName="/ppt/media/image28.png" ContentType="image/png"/>
  <Override PartName="/ppt/media/image5.png" ContentType="image/png"/>
  <Override PartName="/ppt/media/image30.png" ContentType="image/png"/>
  <Override PartName="/ppt/media/image10.png" ContentType="image/png"/>
  <Override PartName="/ppt/media/image29.png" ContentType="image/png"/>
  <Override PartName="/ppt/media/image6.png" ContentType="image/png"/>
  <Override PartName="/ppt/media/image11.png" ContentType="image/png"/>
  <Override PartName="/ppt/media/image7.png" ContentType="image/png"/>
  <Override PartName="/ppt/media/image12.png" ContentType="image/png"/>
  <Override PartName="/ppt/media/image8.png" ContentType="image/png"/>
  <Override PartName="/ppt/media/image13.png" ContentType="image/png"/>
  <Override PartName="/ppt/media/image9.png" ContentType="image/png"/>
  <Override PartName="/ppt/media/image33.png" ContentType="image/png"/>
  <Override PartName="/ppt/media/image3.png" ContentType="image/png"/>
  <Override PartName="/ppt/media/image26.png" ContentType="image/png"/>
  <Override PartName="/ppt/media/image32.png" ContentType="image/png"/>
  <Override PartName="/ppt/media/image2.png" ContentType="image/png"/>
  <Override PartName="/ppt/media/image25.png" ContentType="image/png"/>
  <Override PartName="/ppt/media/image31.png" ContentType="image/png"/>
  <Override PartName="/ppt/media/image1.png" ContentType="image/png"/>
  <Override PartName="/ppt/media/image24.png" ContentType="image/png"/>
  <Override PartName="/ppt/media/image14.png" ContentType="image/png"/>
  <Override PartName="/ppt/media/image15.png" ContentType="image/png"/>
  <Override PartName="/ppt/media/image16.png" ContentType="image/png"/>
  <Override PartName="/ppt/media/image17.png" ContentType="image/png"/>
  <Override PartName="/ppt/media/image18.png" ContentType="image/png"/>
  <Override PartName="/ppt/media/image20.png" ContentType="image/png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_rels/slideLayout12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1.xml.rels" ContentType="application/vnd.openxmlformats-package.relationships+xml"/>
  <Override PartName="/ppt/slideLayouts/slideLayout9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presProps.xml" ContentType="application/vnd.openxmlformats-officedocument.presentationml.presProps+xml"/>
  <Override PartName="/ppt/slides/slide29.xml" ContentType="application/vnd.openxmlformats-officedocument.presentationml.slide+xml"/>
  <Override PartName="/ppt/slides/slide28.xml" ContentType="application/vnd.openxmlformats-officedocument.presentationml.slide+xml"/>
  <Override PartName="/ppt/slides/slide27.xml" ContentType="application/vnd.openxmlformats-officedocument.presentationml.slide+xml"/>
  <Override PartName="/ppt/slides/slide26.xml" ContentType="application/vnd.openxmlformats-officedocument.presentationml.slide+xml"/>
  <Override PartName="/ppt/slides/slide25.xml" ContentType="application/vnd.openxmlformats-officedocument.presentationml.slide+xml"/>
  <Override PartName="/ppt/slides/slide24.xml" ContentType="application/vnd.openxmlformats-officedocument.presentationml.slide+xml"/>
  <Override PartName="/ppt/slides/slide23.xml" ContentType="application/vnd.openxmlformats-officedocument.presentationml.slide+xml"/>
  <Override PartName="/ppt/slides/slide22.xml" ContentType="application/vnd.openxmlformats-officedocument.presentationml.slide+xml"/>
  <Override PartName="/ppt/slides/slide21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18.xml" ContentType="application/vnd.openxmlformats-officedocument.presentationml.slide+xml"/>
  <Override PartName="/ppt/slides/slide17.xml" ContentType="application/vnd.openxmlformats-officedocument.presentationml.slide+xml"/>
  <Override PartName="/ppt/slides/slide16.xml" ContentType="application/vnd.openxmlformats-officedocument.presentationml.slide+xml"/>
  <Override PartName="/ppt/slides/slide15.xml" ContentType="application/vnd.openxmlformats-officedocument.presentationml.slide+xml"/>
  <Override PartName="/ppt/slides/slide14.xml" ContentType="application/vnd.openxmlformats-officedocument.presentationml.slid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40.xml" ContentType="application/vnd.openxmlformats-officedocument.presentationml.slide+xml"/>
  <Override PartName="/ppt/slides/slide6.xml" ContentType="application/vnd.openxmlformats-officedocument.presentationml.slide+xml"/>
  <Override PartName="/ppt/slides/slide41.xml" ContentType="application/vnd.openxmlformats-officedocument.presentationml.slide+xml"/>
  <Override PartName="/ppt/slides/slide7.xml" ContentType="application/vnd.openxmlformats-officedocument.presentationml.slide+xml"/>
  <Override PartName="/ppt/slides/slide42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39.xml" ContentType="application/vnd.openxmlformats-officedocument.presentationml.slide+xml"/>
  <Override PartName="/ppt/slides/slide50.xml" ContentType="application/vnd.openxmlformats-officedocument.presentationml.slide+xml"/>
  <Override PartName="/ppt/slides/slide13.xml" ContentType="application/vnd.openxmlformats-officedocument.presentationml.slide+xml"/>
  <Override PartName="/ppt/slides/slide11.xml" ContentType="application/vnd.openxmlformats-officedocument.presentationml.slide+xml"/>
  <Override PartName="/ppt/slides/slide48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34.xml" ContentType="application/vnd.openxmlformats-officedocument.presentationml.slide+xml"/>
  <Override PartName="/ppt/slides/slide33.xml" ContentType="application/vnd.openxmlformats-officedocument.presentationml.slide+xml"/>
  <Override PartName="/ppt/slides/slide32.xml" ContentType="application/vnd.openxmlformats-officedocument.presentationml.slide+xml"/>
  <Override PartName="/ppt/slides/slide31.xml" ContentType="application/vnd.openxmlformats-officedocument.presentationml.slide+xml"/>
  <Override PartName="/ppt/slides/_rels/slide10.xml.rels" ContentType="application/vnd.openxmlformats-package.relationships+xml"/>
  <Override PartName="/ppt/slides/_rels/slide32.xml.rels" ContentType="application/vnd.openxmlformats-package.relationships+xml"/>
  <Override PartName="/ppt/slides/_rels/slide16.xml.rels" ContentType="application/vnd.openxmlformats-package.relationships+xml"/>
  <Override PartName="/ppt/slides/_rels/slide25.xml.rels" ContentType="application/vnd.openxmlformats-package.relationships+xml"/>
  <Override PartName="/ppt/slides/_rels/slide47.xml.rels" ContentType="application/vnd.openxmlformats-package.relationships+xml"/>
  <Override PartName="/ppt/slides/_rels/slide54.xml.rels" ContentType="application/vnd.openxmlformats-package.relationships+xml"/>
  <Override PartName="/ppt/slides/_rels/slide4.xml.rels" ContentType="application/vnd.openxmlformats-package.relationships+xml"/>
  <Override PartName="/ppt/slides/_rels/slide8.xml.rels" ContentType="application/vnd.openxmlformats-package.relationships+xml"/>
  <Override PartName="/ppt/slides/_rels/slide43.xml.rels" ContentType="application/vnd.openxmlformats-package.relationships+xml"/>
  <Override PartName="/ppt/slides/_rels/slide36.xml.rels" ContentType="application/vnd.openxmlformats-package.relationships+xml"/>
  <Override PartName="/ppt/slides/_rels/slide2.xml.rels" ContentType="application/vnd.openxmlformats-package.relationships+xml"/>
  <Override PartName="/ppt/slides/_rels/slide21.xml.rels" ContentType="application/vnd.openxmlformats-package.relationships+xml"/>
  <Override PartName="/ppt/slides/_rels/slide27.xml.rels" ContentType="application/vnd.openxmlformats-package.relationships+xml"/>
  <Override PartName="/ppt/slides/_rels/slide11.xml.rels" ContentType="application/vnd.openxmlformats-package.relationships+xml"/>
  <Override PartName="/ppt/slides/_rels/slide17.xml.rels" ContentType="application/vnd.openxmlformats-package.relationships+xml"/>
  <Override PartName="/ppt/slides/_rels/slide26.xml.rels" ContentType="application/vnd.openxmlformats-package.relationships+xml"/>
  <Override PartName="/ppt/slides/_rels/slide9.xml.rels" ContentType="application/vnd.openxmlformats-package.relationships+xml"/>
  <Override PartName="/ppt/slides/_rels/slide44.xml.rels" ContentType="application/vnd.openxmlformats-package.relationships+xml"/>
  <Override PartName="/ppt/slides/_rels/slide37.xml.rels" ContentType="application/vnd.openxmlformats-package.relationships+xml"/>
  <Override PartName="/ppt/slides/_rels/slide3.xml.rels" ContentType="application/vnd.openxmlformats-package.relationships+xml"/>
  <Override PartName="/ppt/slides/_rels/slide22.xml.rels" ContentType="application/vnd.openxmlformats-package.relationships+xml"/>
  <Override PartName="/ppt/slides/_rels/slide28.xml.rels" ContentType="application/vnd.openxmlformats-package.relationships+xml"/>
  <Override PartName="/ppt/slides/_rels/slide12.xml.rels" ContentType="application/vnd.openxmlformats-package.relationships+xml"/>
  <Override PartName="/ppt/slides/_rels/slide18.xml.rels" ContentType="application/vnd.openxmlformats-package.relationships+xml"/>
  <Override PartName="/ppt/slides/_rels/slide13.xml.rels" ContentType="application/vnd.openxmlformats-package.relationships+xml"/>
  <Override PartName="/ppt/slides/_rels/slide19.xml.rels" ContentType="application/vnd.openxmlformats-package.relationships+xml"/>
  <Override PartName="/ppt/slides/_rels/slide34.xml.rels" ContentType="application/vnd.openxmlformats-package.relationships+xml"/>
  <Override PartName="/ppt/slides/_rels/slide50.xml.rels" ContentType="application/vnd.openxmlformats-package.relationships+xml"/>
  <Override PartName="/ppt/slides/_rels/slide49.xml.rels" ContentType="application/vnd.openxmlformats-package.relationships+xml"/>
  <Override PartName="/ppt/slides/_rels/slide41.xml.rels" ContentType="application/vnd.openxmlformats-package.relationships+xml"/>
  <Override PartName="/ppt/slides/_rels/slide6.xml.rels" ContentType="application/vnd.openxmlformats-package.relationships+xml"/>
  <Override PartName="/ppt/slides/_rels/slide52.xml.rels" ContentType="application/vnd.openxmlformats-package.relationships+xml"/>
  <Override PartName="/ppt/slides/_rels/slide45.xml.rels" ContentType="application/vnd.openxmlformats-package.relationships+xml"/>
  <Override PartName="/ppt/slides/_rels/slide14.xml.rels" ContentType="application/vnd.openxmlformats-package.relationships+xml"/>
  <Override PartName="/ppt/slides/_rels/slide30.xml.rels" ContentType="application/vnd.openxmlformats-package.relationships+xml"/>
  <Override PartName="/ppt/slides/_rels/slide29.xml.rels" ContentType="application/vnd.openxmlformats-package.relationships+xml"/>
  <Override PartName="/ppt/slides/_rels/slide38.xml.rels" ContentType="application/vnd.openxmlformats-package.relationships+xml"/>
  <Override PartName="/ppt/slides/_rels/slide23.xml.rels" ContentType="application/vnd.openxmlformats-package.relationships+xml"/>
  <Override PartName="/ppt/slides/_rels/slide46.xml.rels" ContentType="application/vnd.openxmlformats-package.relationships+xml"/>
  <Override PartName="/ppt/slides/_rels/slide53.xml.rels" ContentType="application/vnd.openxmlformats-package.relationships+xml"/>
  <Override PartName="/ppt/slides/_rels/slide1.xml.rels" ContentType="application/vnd.openxmlformats-package.relationships+xml"/>
  <Override PartName="/ppt/slides/_rels/slide7.xml.rels" ContentType="application/vnd.openxmlformats-package.relationships+xml"/>
  <Override PartName="/ppt/slides/_rels/slide20.xml.rels" ContentType="application/vnd.openxmlformats-package.relationships+xml"/>
  <Override PartName="/ppt/slides/_rels/slide51.xml.rels" ContentType="application/vnd.openxmlformats-package.relationships+xml"/>
  <Override PartName="/ppt/slides/_rels/slide35.xml.rels" ContentType="application/vnd.openxmlformats-package.relationships+xml"/>
  <Override PartName="/ppt/slides/_rels/slide42.xml.rels" ContentType="application/vnd.openxmlformats-package.relationships+xml"/>
  <Override PartName="/ppt/slides/_rels/slide40.xml.rels" ContentType="application/vnd.openxmlformats-package.relationships+xml"/>
  <Override PartName="/ppt/slides/_rels/slide55.xml.rels" ContentType="application/vnd.openxmlformats-package.relationships+xml"/>
  <Override PartName="/ppt/slides/_rels/slide5.xml.rels" ContentType="application/vnd.openxmlformats-package.relationships+xml"/>
  <Override PartName="/ppt/slides/_rels/slide33.xml.rels" ContentType="application/vnd.openxmlformats-package.relationships+xml"/>
  <Override PartName="/ppt/slides/_rels/slide48.xml.rels" ContentType="application/vnd.openxmlformats-package.relationships+xml"/>
  <Override PartName="/ppt/slides/_rels/slide24.xml.rels" ContentType="application/vnd.openxmlformats-package.relationships+xml"/>
  <Override PartName="/ppt/slides/_rels/slide39.xml.rels" ContentType="application/vnd.openxmlformats-package.relationships+xml"/>
  <Override PartName="/ppt/slides/_rels/slide15.xml.rels" ContentType="application/vnd.openxmlformats-package.relationships+xml"/>
  <Override PartName="/ppt/slides/_rels/slide31.xml.rels" ContentType="application/vnd.openxmlformats-package.relationships+xml"/>
  <Override PartName="/ppt/slides/slide30.xml" ContentType="application/vnd.openxmlformats-officedocument.presentationml.slide+xml"/>
  <Override PartName="/ppt/slides/slide49.xml" ContentType="application/vnd.openxmlformats-officedocument.presentationml.slide+xml"/>
  <Override PartName="/ppt/slides/slide12.xml" ContentType="application/vnd.openxmlformats-officedocument.presentationml.slide+xml"/>
  <Override PartName="/ppt/slides/slide10.xml" ContentType="application/vnd.openxmlformats-officedocument.presentationml.slide+xml"/>
  <Override PartName="/ppt/slides/slide47.xml" ContentType="application/vnd.openxmlformats-officedocument.presentationml.slide+xml"/>
  <Override PartName="/ppt/slides/slide9.xml" ContentType="application/vnd.openxmlformats-officedocument.presentationml.slide+xml"/>
  <Override PartName="/ppt/slides/slide44.xml" ContentType="application/vnd.openxmlformats-officedocument.presentationml.slide+xml"/>
  <Override PartName="/ppt/slides/slide8.xml" ContentType="application/vnd.openxmlformats-officedocument.presentationml.slide+xml"/>
  <Override PartName="/ppt/slides/slide43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  <p:sldId id="277" r:id="rId24"/>
    <p:sldId id="278" r:id="rId25"/>
    <p:sldId id="279" r:id="rId26"/>
    <p:sldId id="280" r:id="rId27"/>
    <p:sldId id="281" r:id="rId28"/>
    <p:sldId id="282" r:id="rId29"/>
    <p:sldId id="283" r:id="rId30"/>
    <p:sldId id="284" r:id="rId31"/>
    <p:sldId id="285" r:id="rId32"/>
    <p:sldId id="286" r:id="rId33"/>
    <p:sldId id="287" r:id="rId34"/>
    <p:sldId id="288" r:id="rId35"/>
    <p:sldId id="289" r:id="rId36"/>
    <p:sldId id="290" r:id="rId37"/>
    <p:sldId id="291" r:id="rId38"/>
    <p:sldId id="292" r:id="rId39"/>
    <p:sldId id="293" r:id="rId40"/>
    <p:sldId id="294" r:id="rId41"/>
    <p:sldId id="295" r:id="rId42"/>
    <p:sldId id="296" r:id="rId43"/>
    <p:sldId id="297" r:id="rId44"/>
    <p:sldId id="298" r:id="rId45"/>
    <p:sldId id="299" r:id="rId46"/>
    <p:sldId id="300" r:id="rId47"/>
    <p:sldId id="301" r:id="rId48"/>
    <p:sldId id="302" r:id="rId49"/>
    <p:sldId id="303" r:id="rId50"/>
    <p:sldId id="304" r:id="rId51"/>
    <p:sldId id="305" r:id="rId52"/>
    <p:sldId id="306" r:id="rId53"/>
    <p:sldId id="307" r:id="rId54"/>
    <p:sldId id="308" r:id="rId55"/>
    <p:sldId id="309" r:id="rId56"/>
    <p:sldId id="310" r:id="rId57"/>
  </p:sldIdLst>
  <p:sldSz cx="9144000" cy="5143500"/>
  <p:notesSz cx="7559675" cy="10691813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slide" Target="slides/slide7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slide" Target="slides/slide14.xml"/><Relationship Id="rId17" Type="http://schemas.openxmlformats.org/officeDocument/2006/relationships/slide" Target="slides/slide15.xml"/><Relationship Id="rId18" Type="http://schemas.openxmlformats.org/officeDocument/2006/relationships/slide" Target="slides/slide16.xml"/><Relationship Id="rId19" Type="http://schemas.openxmlformats.org/officeDocument/2006/relationships/slide" Target="slides/slide17.xml"/><Relationship Id="rId20" Type="http://schemas.openxmlformats.org/officeDocument/2006/relationships/slide" Target="slides/slide18.xml"/><Relationship Id="rId21" Type="http://schemas.openxmlformats.org/officeDocument/2006/relationships/slide" Target="slides/slide19.xml"/><Relationship Id="rId22" Type="http://schemas.openxmlformats.org/officeDocument/2006/relationships/slide" Target="slides/slide20.xml"/><Relationship Id="rId23" Type="http://schemas.openxmlformats.org/officeDocument/2006/relationships/slide" Target="slides/slide21.xml"/><Relationship Id="rId24" Type="http://schemas.openxmlformats.org/officeDocument/2006/relationships/slide" Target="slides/slide22.xml"/><Relationship Id="rId25" Type="http://schemas.openxmlformats.org/officeDocument/2006/relationships/slide" Target="slides/slide23.xml"/><Relationship Id="rId26" Type="http://schemas.openxmlformats.org/officeDocument/2006/relationships/slide" Target="slides/slide24.xml"/><Relationship Id="rId27" Type="http://schemas.openxmlformats.org/officeDocument/2006/relationships/slide" Target="slides/slide25.xml"/><Relationship Id="rId28" Type="http://schemas.openxmlformats.org/officeDocument/2006/relationships/slide" Target="slides/slide26.xml"/><Relationship Id="rId29" Type="http://schemas.openxmlformats.org/officeDocument/2006/relationships/slide" Target="slides/slide27.xml"/><Relationship Id="rId30" Type="http://schemas.openxmlformats.org/officeDocument/2006/relationships/slide" Target="slides/slide28.xml"/><Relationship Id="rId31" Type="http://schemas.openxmlformats.org/officeDocument/2006/relationships/slide" Target="slides/slide29.xml"/><Relationship Id="rId32" Type="http://schemas.openxmlformats.org/officeDocument/2006/relationships/slide" Target="slides/slide30.xml"/><Relationship Id="rId33" Type="http://schemas.openxmlformats.org/officeDocument/2006/relationships/slide" Target="slides/slide31.xml"/><Relationship Id="rId34" Type="http://schemas.openxmlformats.org/officeDocument/2006/relationships/slide" Target="slides/slide32.xml"/><Relationship Id="rId35" Type="http://schemas.openxmlformats.org/officeDocument/2006/relationships/slide" Target="slides/slide33.xml"/><Relationship Id="rId36" Type="http://schemas.openxmlformats.org/officeDocument/2006/relationships/slide" Target="slides/slide34.xml"/><Relationship Id="rId37" Type="http://schemas.openxmlformats.org/officeDocument/2006/relationships/slide" Target="slides/slide35.xml"/><Relationship Id="rId38" Type="http://schemas.openxmlformats.org/officeDocument/2006/relationships/slide" Target="slides/slide36.xml"/><Relationship Id="rId39" Type="http://schemas.openxmlformats.org/officeDocument/2006/relationships/slide" Target="slides/slide37.xml"/><Relationship Id="rId40" Type="http://schemas.openxmlformats.org/officeDocument/2006/relationships/slide" Target="slides/slide38.xml"/><Relationship Id="rId41" Type="http://schemas.openxmlformats.org/officeDocument/2006/relationships/slide" Target="slides/slide39.xml"/><Relationship Id="rId42" Type="http://schemas.openxmlformats.org/officeDocument/2006/relationships/slide" Target="slides/slide40.xml"/><Relationship Id="rId43" Type="http://schemas.openxmlformats.org/officeDocument/2006/relationships/slide" Target="slides/slide41.xml"/><Relationship Id="rId44" Type="http://schemas.openxmlformats.org/officeDocument/2006/relationships/slide" Target="slides/slide42.xml"/><Relationship Id="rId45" Type="http://schemas.openxmlformats.org/officeDocument/2006/relationships/slide" Target="slides/slide43.xml"/><Relationship Id="rId46" Type="http://schemas.openxmlformats.org/officeDocument/2006/relationships/slide" Target="slides/slide44.xml"/><Relationship Id="rId47" Type="http://schemas.openxmlformats.org/officeDocument/2006/relationships/slide" Target="slides/slide45.xml"/><Relationship Id="rId48" Type="http://schemas.openxmlformats.org/officeDocument/2006/relationships/slide" Target="slides/slide46.xml"/><Relationship Id="rId49" Type="http://schemas.openxmlformats.org/officeDocument/2006/relationships/slide" Target="slides/slide47.xml"/><Relationship Id="rId50" Type="http://schemas.openxmlformats.org/officeDocument/2006/relationships/slide" Target="slides/slide48.xml"/><Relationship Id="rId51" Type="http://schemas.openxmlformats.org/officeDocument/2006/relationships/slide" Target="slides/slide49.xml"/><Relationship Id="rId52" Type="http://schemas.openxmlformats.org/officeDocument/2006/relationships/slide" Target="slides/slide50.xml"/><Relationship Id="rId53" Type="http://schemas.openxmlformats.org/officeDocument/2006/relationships/slide" Target="slides/slide51.xml"/><Relationship Id="rId54" Type="http://schemas.openxmlformats.org/officeDocument/2006/relationships/slide" Target="slides/slide52.xml"/><Relationship Id="rId55" Type="http://schemas.openxmlformats.org/officeDocument/2006/relationships/slide" Target="slides/slide53.xml"/><Relationship Id="rId56" Type="http://schemas.openxmlformats.org/officeDocument/2006/relationships/slide" Target="slides/slide54.xml"/><Relationship Id="rId57" Type="http://schemas.openxmlformats.org/officeDocument/2006/relationships/slide" Target="slides/slide55.xml"/><Relationship Id="rId58" Type="http://schemas.openxmlformats.org/officeDocument/2006/relationships/presProps" Target="presProps.xml"/>
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CF399F00-8E79-41E0-852C-A42D986B2C27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AF9B72D3-50F5-47D5-BACD-556D8775B828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72E372C6-6DF1-456C-8D15-4B1597582E01}" type="slidenum">
              <a:t>&lt;#&gt;</a:t>
            </a:fld>
          </a:p>
        </p:txBody>
      </p:sp>
      <p:sp>
        <p:nvSpPr>
          <p:cNvPr id="9" name="PlaceHolder 8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9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0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BD267B1E-394B-4A2E-969C-D8820C341504}" type="slidenum">
              <a:t>&lt;#&gt;</a:t>
            </a:fld>
          </a:p>
        </p:txBody>
      </p:sp>
      <p:sp>
        <p:nvSpPr>
          <p:cNvPr id="11" name="PlaceHolder 10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EE1F8FD8-3D5F-4C69-B181-1FA85114D940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18CEEE4C-6E47-4A7B-8DF3-A90A91924F20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FECF843A-C610-4E2E-85DE-4E9D4429086F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BE9C2225-B434-4B20-9DF9-8380F91199F9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E7B0BD87-F817-4C1E-AD3D-16429E1289FD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B3C12D8F-4894-457A-B9F2-D1DF17AE8991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CCB9C9E2-9466-4C09-9F9A-13C086DA5FDC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41A637FF-4FED-4E77-A9D5-E4155EC3224A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ftr" idx="1"/>
          </p:nvPr>
        </p:nvSpPr>
        <p:spPr>
          <a:xfrm>
            <a:off x="3029040" y="4767120"/>
            <a:ext cx="3083040" cy="2707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ctr">
              <a:lnSpc>
                <a:spcPct val="100000"/>
              </a:lnSpc>
              <a:buNone/>
              <a:defRPr b="0" lang="en-US" sz="1400" spc="-1" strike="noStrike">
                <a:latin typeface="Times New Roman"/>
              </a:defRPr>
            </a:lvl1pPr>
          </a:lstStyle>
          <a:p>
            <a:pPr algn="ctr">
              <a:lnSpc>
                <a:spcPct val="100000"/>
              </a:lnSpc>
              <a:buNone/>
            </a:pPr>
            <a:r>
              <a:rPr b="0" lang="en-US" sz="1400" spc="-1" strike="noStrike">
                <a:latin typeface="Times New Roman"/>
              </a:rPr>
              <a:t> 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sldNum" idx="2"/>
          </p:nvPr>
        </p:nvSpPr>
        <p:spPr>
          <a:xfrm>
            <a:off x="6458040" y="4767120"/>
            <a:ext cx="2054160" cy="2707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r">
              <a:lnSpc>
                <a:spcPct val="100000"/>
              </a:lnSpc>
              <a:buNone/>
              <a:defRPr b="0" lang="en-US" sz="900" spc="-1" strike="noStrike">
                <a:solidFill>
                  <a:srgbClr val="8b8b8b"/>
                </a:solidFill>
                <a:latin typeface="Calibri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077D3CA3-7981-49A0-BA35-0D08564A3B32}" type="slidenum">
              <a:rPr b="0" lang="en-US" sz="900" spc="-1" strike="noStrike">
                <a:solidFill>
                  <a:srgbClr val="8b8b8b"/>
                </a:solidFill>
                <a:latin typeface="Calibri"/>
              </a:rPr>
              <a:t>54</a:t>
            </a:fld>
            <a:endParaRPr b="0" lang="en-US" sz="900" spc="-1" strike="noStrike">
              <a:latin typeface="Times New Roman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dt" idx="3"/>
          </p:nvPr>
        </p:nvSpPr>
        <p:spPr>
          <a:xfrm>
            <a:off x="628560" y="4767120"/>
            <a:ext cx="2054160" cy="2707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>
              <a:defRPr b="0" lang="en-US" sz="1400" spc="-1" strike="noStrike">
                <a:latin typeface="Times New Roman"/>
              </a:defRPr>
            </a:lvl1pPr>
          </a:lstStyle>
          <a:p>
            <a:r>
              <a:rPr b="0" lang="en-US" sz="1400" spc="-1" strike="noStrike">
                <a:latin typeface="Times New Roman"/>
              </a:rPr>
              <a:t> 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r>
              <a:rPr b="0" lang="en-US" sz="4400" spc="-1" strike="noStrike">
                <a:latin typeface="Arial"/>
              </a:rPr>
              <a:t>Click to edit the title text 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image" Target="../media/image3.png"/><Relationship Id="rId3" Type="http://schemas.openxmlformats.org/officeDocument/2006/relationships/slideLayout" Target="../slideLayouts/slideLayout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1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slideLayout" Target="../slideLayouts/slideLayout1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slideLayout" Target="../slideLayouts/slideLayout1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slideLayout" Target="../slideLayouts/slideLayout1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slideLayout" Target="../slideLayouts/slideLayout1.xml"/>
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slideLayout" Target="../slideLayouts/slideLayout1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1.xml"/>
</Relationships>
</file>

<file path=ppt/slides/_rels/slide2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2.xml.rels><?xml version="1.0" encoding="UTF-8"?>
<Relationships xmlns="http://schemas.openxmlformats.org/package/2006/relationships"><Relationship Id="rId1" Type="http://schemas.openxmlformats.org/officeDocument/2006/relationships/image" Target="../media/image14.png"/><Relationship Id="rId2" Type="http://schemas.openxmlformats.org/officeDocument/2006/relationships/slideLayout" Target="../slideLayouts/slideLayout1.xml"/>
</Relationships>
</file>

<file path=ppt/slides/_rels/slide23.xml.rels><?xml version="1.0" encoding="UTF-8"?>
<Relationships xmlns="http://schemas.openxmlformats.org/package/2006/relationships"><Relationship Id="rId1" Type="http://schemas.openxmlformats.org/officeDocument/2006/relationships/image" Target="../media/image15.png"/><Relationship Id="rId2" Type="http://schemas.openxmlformats.org/officeDocument/2006/relationships/slideLayout" Target="../slideLayouts/slideLayout1.xml"/>
</Relationships>
</file>

<file path=ppt/slides/_rels/slide2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6.xml.rels><?xml version="1.0" encoding="UTF-8"?>
<Relationships xmlns="http://schemas.openxmlformats.org/package/2006/relationships"><Relationship Id="rId1" Type="http://schemas.openxmlformats.org/officeDocument/2006/relationships/image" Target="../media/image16.png"/><Relationship Id="rId2" Type="http://schemas.openxmlformats.org/officeDocument/2006/relationships/slideLayout" Target="../slideLayouts/slideLayout1.xml"/>
</Relationships>
</file>

<file path=ppt/slides/_rels/slide27.xml.rels><?xml version="1.0" encoding="UTF-8"?>
<Relationships xmlns="http://schemas.openxmlformats.org/package/2006/relationships"><Relationship Id="rId1" Type="http://schemas.openxmlformats.org/officeDocument/2006/relationships/image" Target="../media/image17.png"/><Relationship Id="rId2" Type="http://schemas.openxmlformats.org/officeDocument/2006/relationships/slideLayout" Target="../slideLayouts/slideLayout1.xml"/>
</Relationships>
</file>

<file path=ppt/slides/_rels/slide2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1.xml"/>
</Relationships>
</file>

<file path=ppt/slides/_rels/slide30.xml.rels><?xml version="1.0" encoding="UTF-8"?>
<Relationships xmlns="http://schemas.openxmlformats.org/package/2006/relationships"><Relationship Id="rId1" Type="http://schemas.openxmlformats.org/officeDocument/2006/relationships/image" Target="../media/image18.png"/><Relationship Id="rId2" Type="http://schemas.openxmlformats.org/officeDocument/2006/relationships/slideLayout" Target="../slideLayouts/slideLayout1.xml"/>
</Relationships>
</file>

<file path=ppt/slides/_rels/slide31.xml.rels><?xml version="1.0" encoding="UTF-8"?>
<Relationships xmlns="http://schemas.openxmlformats.org/package/2006/relationships"><Relationship Id="rId1" Type="http://schemas.openxmlformats.org/officeDocument/2006/relationships/image" Target="../media/image19.png"/><Relationship Id="rId2" Type="http://schemas.openxmlformats.org/officeDocument/2006/relationships/slideLayout" Target="../slideLayouts/slideLayout1.xml"/>
</Relationships>
</file>

<file path=ppt/slides/_rels/slide3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4.xml.rels><?xml version="1.0" encoding="UTF-8"?>
<Relationships xmlns="http://schemas.openxmlformats.org/package/2006/relationships"><Relationship Id="rId1" Type="http://schemas.openxmlformats.org/officeDocument/2006/relationships/image" Target="../media/image20.png"/><Relationship Id="rId2" Type="http://schemas.openxmlformats.org/officeDocument/2006/relationships/slideLayout" Target="../slideLayouts/slideLayout1.xml"/>
</Relationships>
</file>

<file path=ppt/slides/_rels/slide35.xml.rels><?xml version="1.0" encoding="UTF-8"?>
<Relationships xmlns="http://schemas.openxmlformats.org/package/2006/relationships"><Relationship Id="rId1" Type="http://schemas.openxmlformats.org/officeDocument/2006/relationships/image" Target="../media/image21.png"/><Relationship Id="rId2" Type="http://schemas.openxmlformats.org/officeDocument/2006/relationships/slideLayout" Target="../slideLayouts/slideLayout1.xml"/>
</Relationships>
</file>

<file path=ppt/slides/_rels/slide3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8.xml.rels><?xml version="1.0" encoding="UTF-8"?>
<Relationships xmlns="http://schemas.openxmlformats.org/package/2006/relationships"><Relationship Id="rId1" Type="http://schemas.openxmlformats.org/officeDocument/2006/relationships/image" Target="../media/image22.png"/><Relationship Id="rId2" Type="http://schemas.openxmlformats.org/officeDocument/2006/relationships/slideLayout" Target="../slideLayouts/slideLayout1.xml"/>
</Relationships>
</file>

<file path=ppt/slides/_rels/slide39.xml.rels><?xml version="1.0" encoding="UTF-8"?>
<Relationships xmlns="http://schemas.openxmlformats.org/package/2006/relationships"><Relationship Id="rId1" Type="http://schemas.openxmlformats.org/officeDocument/2006/relationships/image" Target="../media/image23.png"/><Relationship Id="rId2" Type="http://schemas.openxmlformats.org/officeDocument/2006/relationships/slideLayout" Target="../slideLayouts/slideLayout1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2.xml.rels><?xml version="1.0" encoding="UTF-8"?>
<Relationships xmlns="http://schemas.openxmlformats.org/package/2006/relationships"><Relationship Id="rId1" Type="http://schemas.openxmlformats.org/officeDocument/2006/relationships/image" Target="../media/image24.png"/><Relationship Id="rId2" Type="http://schemas.openxmlformats.org/officeDocument/2006/relationships/slideLayout" Target="../slideLayouts/slideLayout1.xml"/>
</Relationships>
</file>

<file path=ppt/slides/_rels/slide43.xml.rels><?xml version="1.0" encoding="UTF-8"?>
<Relationships xmlns="http://schemas.openxmlformats.org/package/2006/relationships"><Relationship Id="rId1" Type="http://schemas.openxmlformats.org/officeDocument/2006/relationships/image" Target="../media/image25.png"/><Relationship Id="rId2" Type="http://schemas.openxmlformats.org/officeDocument/2006/relationships/slideLayout" Target="../slideLayouts/slideLayout1.xml"/>
</Relationships>
</file>

<file path=ppt/slides/_rels/slide4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6.xml.rels><?xml version="1.0" encoding="UTF-8"?>
<Relationships xmlns="http://schemas.openxmlformats.org/package/2006/relationships"><Relationship Id="rId1" Type="http://schemas.openxmlformats.org/officeDocument/2006/relationships/image" Target="../media/image26.png"/><Relationship Id="rId2" Type="http://schemas.openxmlformats.org/officeDocument/2006/relationships/slideLayout" Target="../slideLayouts/slideLayout1.xml"/>
</Relationships>
</file>

<file path=ppt/slides/_rels/slide47.xml.rels><?xml version="1.0" encoding="UTF-8"?>
<Relationships xmlns="http://schemas.openxmlformats.org/package/2006/relationships"><Relationship Id="rId1" Type="http://schemas.openxmlformats.org/officeDocument/2006/relationships/image" Target="../media/image27.png"/><Relationship Id="rId2" Type="http://schemas.openxmlformats.org/officeDocument/2006/relationships/slideLayout" Target="../slideLayouts/slideLayout1.xml"/>
</Relationships>
</file>

<file path=ppt/slides/_rels/slide4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50.xml.rels><?xml version="1.0" encoding="UTF-8"?>
<Relationships xmlns="http://schemas.openxmlformats.org/package/2006/relationships"><Relationship Id="rId1" Type="http://schemas.openxmlformats.org/officeDocument/2006/relationships/image" Target="../media/image28.png"/><Relationship Id="rId2" Type="http://schemas.openxmlformats.org/officeDocument/2006/relationships/slideLayout" Target="../slideLayouts/slideLayout1.xml"/>
</Relationships>
</file>

<file path=ppt/slides/_rels/slide51.xml.rels><?xml version="1.0" encoding="UTF-8"?>
<Relationships xmlns="http://schemas.openxmlformats.org/package/2006/relationships"><Relationship Id="rId1" Type="http://schemas.openxmlformats.org/officeDocument/2006/relationships/image" Target="../media/image29.png"/><Relationship Id="rId2" Type="http://schemas.openxmlformats.org/officeDocument/2006/relationships/slideLayout" Target="../slideLayouts/slideLayout1.xml"/>
</Relationships>
</file>

<file path=ppt/slides/_rels/slide5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5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54.xml.rels><?xml version="1.0" encoding="UTF-8"?>
<Relationships xmlns="http://schemas.openxmlformats.org/package/2006/relationships"><Relationship Id="rId1" Type="http://schemas.openxmlformats.org/officeDocument/2006/relationships/image" Target="../media/image30.png"/><Relationship Id="rId2" Type="http://schemas.openxmlformats.org/officeDocument/2006/relationships/slideLayout" Target="../slideLayouts/slideLayout1.xml"/>
</Relationships>
</file>

<file path=ppt/slides/_rels/slide55.xml.rels><?xml version="1.0" encoding="UTF-8"?>
<Relationships xmlns="http://schemas.openxmlformats.org/package/2006/relationships"><Relationship Id="rId1" Type="http://schemas.openxmlformats.org/officeDocument/2006/relationships/image" Target="../media/image31.png"/><Relationship Id="rId2" Type="http://schemas.openxmlformats.org/officeDocument/2006/relationships/image" Target="../media/image32.png"/><Relationship Id="rId3" Type="http://schemas.openxmlformats.org/officeDocument/2006/relationships/image" Target="../media/image33.png"/><Relationship Id="rId4" Type="http://schemas.openxmlformats.org/officeDocument/2006/relationships/slideLayout" Target="../slideLayouts/slideLayout1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slideLayout" Target="../slideLayouts/slideLayout1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slideLayout" Target="../slideLayouts/slideLayout1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Рисунок 6" descr=""/>
          <p:cNvPicPr/>
          <p:nvPr/>
        </p:nvPicPr>
        <p:blipFill>
          <a:blip r:embed="rId1"/>
          <a:stretch/>
        </p:blipFill>
        <p:spPr>
          <a:xfrm>
            <a:off x="2258640" y="0"/>
            <a:ext cx="7564680" cy="5140440"/>
          </a:xfrm>
          <a:prstGeom prst="rect">
            <a:avLst/>
          </a:prstGeom>
          <a:ln w="0">
            <a:noFill/>
          </a:ln>
        </p:spPr>
      </p:pic>
      <p:sp>
        <p:nvSpPr>
          <p:cNvPr id="42" name="Прямоугольник 5"/>
          <p:cNvSpPr/>
          <p:nvPr/>
        </p:nvSpPr>
        <p:spPr>
          <a:xfrm>
            <a:off x="460080" y="4667040"/>
            <a:ext cx="2996280" cy="266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1650"/>
              </a:lnSpc>
              <a:buNone/>
            </a:pPr>
            <a:r>
              <a:rPr b="0" lang="ru-RU" sz="900" spc="-1" strike="noStrike">
                <a:solidFill>
                  <a:srgbClr val="ffffff"/>
                </a:solidFill>
                <a:latin typeface="Arial"/>
                <a:ea typeface="DejaVu Sans"/>
              </a:rPr>
              <a:t>Презентация создана в </a:t>
            </a:r>
            <a:r>
              <a:rPr b="0" lang="en-US" sz="900" spc="-1" strike="noStrike">
                <a:solidFill>
                  <a:srgbClr val="ffffff"/>
                </a:solidFill>
                <a:latin typeface="Arial"/>
                <a:ea typeface="DejaVu Sans"/>
              </a:rPr>
              <a:t>Fibonacci</a:t>
            </a:r>
            <a:endParaRPr b="0" lang="en-US" sz="900" spc="-1" strike="noStrike">
              <a:latin typeface="Arial"/>
            </a:endParaRPr>
          </a:p>
        </p:txBody>
      </p:sp>
      <p:pic>
        <p:nvPicPr>
          <p:cNvPr id="43" name="Рисунок 5" descr=""/>
          <p:cNvPicPr/>
          <p:nvPr/>
        </p:nvPicPr>
        <p:blipFill>
          <a:blip r:embed="rId2"/>
          <a:stretch/>
        </p:blipFill>
        <p:spPr>
          <a:xfrm>
            <a:off x="2423160" y="4667760"/>
            <a:ext cx="288360" cy="288360"/>
          </a:xfrm>
          <a:prstGeom prst="rect">
            <a:avLst/>
          </a:prstGeom>
          <a:ln w="0">
            <a:noFill/>
          </a:ln>
        </p:spPr>
      </p:pic>
      <p:sp>
        <p:nvSpPr>
          <p:cNvPr id="44" name="Прямоугольник 10"/>
          <p:cNvSpPr/>
          <p:nvPr/>
        </p:nvSpPr>
        <p:spPr>
          <a:xfrm>
            <a:off x="460080" y="1579320"/>
            <a:ext cx="4672800" cy="202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33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33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oup 2"/>
          <p:cNvGrpSpPr/>
          <p:nvPr/>
        </p:nvGrpSpPr>
        <p:grpSpPr>
          <a:xfrm>
            <a:off x="4756680" y="883800"/>
            <a:ext cx="4468680" cy="3561480"/>
            <a:chOff x="4756680" y="883800"/>
            <a:chExt cx="4468680" cy="3561480"/>
          </a:xfrm>
        </p:grpSpPr>
        <p:pic>
          <p:nvPicPr>
            <p:cNvPr id="78" name="Изображение 2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8680" cy="35614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79" name="Прямоугольник со скругленными углами 5"/>
            <p:cNvSpPr/>
            <p:nvPr/>
          </p:nvSpPr>
          <p:spPr>
            <a:xfrm rot="16200000">
              <a:off x="6148800" y="1212480"/>
              <a:ext cx="1736280" cy="27716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80" name="TextBox 2"/>
          <p:cNvSpPr/>
          <p:nvPr/>
        </p:nvSpPr>
        <p:spPr>
          <a:xfrm>
            <a:off x="497880" y="1319760"/>
            <a:ext cx="4727880" cy="3441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1" name="Прямоугольник со скругленными углами 6"/>
          <p:cNvSpPr/>
          <p:nvPr/>
        </p:nvSpPr>
        <p:spPr>
          <a:xfrm>
            <a:off x="5631120" y="1727640"/>
            <a:ext cx="2768040" cy="173484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82" name=""/>
          <p:cNvSpPr/>
          <p:nvPr/>
        </p:nvSpPr>
        <p:spPr>
          <a:xfrm>
            <a:off x="466200" y="493920"/>
            <a:ext cx="794376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3" name="Рисунок 1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640" y="2538720"/>
            <a:ext cx="2390400" cy="3595320"/>
          </a:xfrm>
          <a:prstGeom prst="rect">
            <a:avLst/>
          </a:prstGeom>
          <a:ln w="0">
            <a:noFill/>
          </a:ln>
        </p:spPr>
      </p:pic>
      <p:sp>
        <p:nvSpPr>
          <p:cNvPr id="84" name="TextBox 3"/>
          <p:cNvSpPr/>
          <p:nvPr/>
        </p:nvSpPr>
        <p:spPr>
          <a:xfrm>
            <a:off x="497880" y="1319760"/>
            <a:ext cx="7904520" cy="239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5" name=""/>
          <p:cNvSpPr/>
          <p:nvPr/>
        </p:nvSpPr>
        <p:spPr>
          <a:xfrm>
            <a:off x="466200" y="493920"/>
            <a:ext cx="794376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TextBox 8"/>
          <p:cNvSpPr/>
          <p:nvPr/>
        </p:nvSpPr>
        <p:spPr>
          <a:xfrm>
            <a:off x="463680" y="490320"/>
            <a:ext cx="4762440" cy="777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87" name="TextBox 9"/>
          <p:cNvSpPr/>
          <p:nvPr/>
        </p:nvSpPr>
        <p:spPr>
          <a:xfrm>
            <a:off x="497880" y="1319760"/>
            <a:ext cx="4727880" cy="3441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8" name="Прямоугольник со скругленными углами 9"/>
          <p:cNvSpPr/>
          <p:nvPr/>
        </p:nvSpPr>
        <p:spPr>
          <a:xfrm>
            <a:off x="5486760" y="0"/>
            <a:ext cx="3956400" cy="51404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TextBox 12"/>
          <p:cNvSpPr/>
          <p:nvPr/>
        </p:nvSpPr>
        <p:spPr>
          <a:xfrm>
            <a:off x="497880" y="971640"/>
            <a:ext cx="8184240" cy="176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90" name="Прямоугольник со скругленными углами 10"/>
          <p:cNvSpPr/>
          <p:nvPr/>
        </p:nvSpPr>
        <p:spPr>
          <a:xfrm>
            <a:off x="1057680" y="2925360"/>
            <a:ext cx="3189960" cy="189252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91" name="Прямоугольник со скругленными углами 11"/>
          <p:cNvSpPr/>
          <p:nvPr/>
        </p:nvSpPr>
        <p:spPr>
          <a:xfrm>
            <a:off x="4986360" y="2925360"/>
            <a:ext cx="3189960" cy="189252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92" name=""/>
          <p:cNvSpPr/>
          <p:nvPr/>
        </p:nvSpPr>
        <p:spPr>
          <a:xfrm>
            <a:off x="466200" y="493920"/>
            <a:ext cx="8181360" cy="482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3" name="Group 3"/>
          <p:cNvGrpSpPr/>
          <p:nvPr/>
        </p:nvGrpSpPr>
        <p:grpSpPr>
          <a:xfrm>
            <a:off x="4756680" y="883800"/>
            <a:ext cx="4468680" cy="3561480"/>
            <a:chOff x="4756680" y="883800"/>
            <a:chExt cx="4468680" cy="3561480"/>
          </a:xfrm>
        </p:grpSpPr>
        <p:pic>
          <p:nvPicPr>
            <p:cNvPr id="94" name="Изображение 3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8680" cy="35614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95" name="Прямоугольник со скругленными углами 12"/>
            <p:cNvSpPr/>
            <p:nvPr/>
          </p:nvSpPr>
          <p:spPr>
            <a:xfrm rot="16200000">
              <a:off x="6148800" y="1212480"/>
              <a:ext cx="1736280" cy="27716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96" name="TextBox 13"/>
          <p:cNvSpPr/>
          <p:nvPr/>
        </p:nvSpPr>
        <p:spPr>
          <a:xfrm>
            <a:off x="497880" y="1319760"/>
            <a:ext cx="4727880" cy="3441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97" name="Прямоугольник со скругленными углами 13"/>
          <p:cNvSpPr/>
          <p:nvPr/>
        </p:nvSpPr>
        <p:spPr>
          <a:xfrm>
            <a:off x="5631120" y="1727640"/>
            <a:ext cx="2768040" cy="173484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98" name=""/>
          <p:cNvSpPr/>
          <p:nvPr/>
        </p:nvSpPr>
        <p:spPr>
          <a:xfrm>
            <a:off x="466200" y="493920"/>
            <a:ext cx="794376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9" name="Рисунок 2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640" y="2538720"/>
            <a:ext cx="2390400" cy="3595320"/>
          </a:xfrm>
          <a:prstGeom prst="rect">
            <a:avLst/>
          </a:prstGeom>
          <a:ln w="0">
            <a:noFill/>
          </a:ln>
        </p:spPr>
      </p:pic>
      <p:sp>
        <p:nvSpPr>
          <p:cNvPr id="100" name="TextBox 14"/>
          <p:cNvSpPr/>
          <p:nvPr/>
        </p:nvSpPr>
        <p:spPr>
          <a:xfrm>
            <a:off x="497880" y="1319760"/>
            <a:ext cx="7904520" cy="239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1" name=""/>
          <p:cNvSpPr/>
          <p:nvPr/>
        </p:nvSpPr>
        <p:spPr>
          <a:xfrm>
            <a:off x="466200" y="493920"/>
            <a:ext cx="794376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TextBox 15"/>
          <p:cNvSpPr/>
          <p:nvPr/>
        </p:nvSpPr>
        <p:spPr>
          <a:xfrm>
            <a:off x="463680" y="490320"/>
            <a:ext cx="4762440" cy="777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03" name="TextBox 16"/>
          <p:cNvSpPr/>
          <p:nvPr/>
        </p:nvSpPr>
        <p:spPr>
          <a:xfrm>
            <a:off x="497880" y="1319760"/>
            <a:ext cx="4727880" cy="3441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4" name="Прямоугольник со скругленными углами 14"/>
          <p:cNvSpPr/>
          <p:nvPr/>
        </p:nvSpPr>
        <p:spPr>
          <a:xfrm>
            <a:off x="5486760" y="0"/>
            <a:ext cx="3956400" cy="51404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TextBox 17"/>
          <p:cNvSpPr/>
          <p:nvPr/>
        </p:nvSpPr>
        <p:spPr>
          <a:xfrm>
            <a:off x="497880" y="971640"/>
            <a:ext cx="8184240" cy="176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6" name="Прямоугольник со скругленными углами 15"/>
          <p:cNvSpPr/>
          <p:nvPr/>
        </p:nvSpPr>
        <p:spPr>
          <a:xfrm>
            <a:off x="1057680" y="2925360"/>
            <a:ext cx="3189960" cy="189252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07" name="Прямоугольник со скругленными углами 16"/>
          <p:cNvSpPr/>
          <p:nvPr/>
        </p:nvSpPr>
        <p:spPr>
          <a:xfrm>
            <a:off x="4986360" y="2925360"/>
            <a:ext cx="3189960" cy="189252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08" name=""/>
          <p:cNvSpPr/>
          <p:nvPr/>
        </p:nvSpPr>
        <p:spPr>
          <a:xfrm>
            <a:off x="466200" y="493920"/>
            <a:ext cx="8181360" cy="482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9" name="Group 4"/>
          <p:cNvGrpSpPr/>
          <p:nvPr/>
        </p:nvGrpSpPr>
        <p:grpSpPr>
          <a:xfrm>
            <a:off x="4756680" y="883800"/>
            <a:ext cx="4468680" cy="3561480"/>
            <a:chOff x="4756680" y="883800"/>
            <a:chExt cx="4468680" cy="3561480"/>
          </a:xfrm>
        </p:grpSpPr>
        <p:pic>
          <p:nvPicPr>
            <p:cNvPr id="110" name="Изображение 4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8680" cy="35614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11" name="Прямоугольник со скругленными углами 17"/>
            <p:cNvSpPr/>
            <p:nvPr/>
          </p:nvSpPr>
          <p:spPr>
            <a:xfrm rot="16200000">
              <a:off x="6148800" y="1212480"/>
              <a:ext cx="1736280" cy="27716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12" name="TextBox 18"/>
          <p:cNvSpPr/>
          <p:nvPr/>
        </p:nvSpPr>
        <p:spPr>
          <a:xfrm>
            <a:off x="497880" y="1319760"/>
            <a:ext cx="4727880" cy="3441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13" name="Прямоугольник со скругленными углами 18"/>
          <p:cNvSpPr/>
          <p:nvPr/>
        </p:nvSpPr>
        <p:spPr>
          <a:xfrm>
            <a:off x="5631120" y="1727640"/>
            <a:ext cx="2768040" cy="173484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14" name=""/>
          <p:cNvSpPr/>
          <p:nvPr/>
        </p:nvSpPr>
        <p:spPr>
          <a:xfrm>
            <a:off x="466200" y="493920"/>
            <a:ext cx="794376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5" name="Рисунок 4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640" y="2538720"/>
            <a:ext cx="2390400" cy="3595320"/>
          </a:xfrm>
          <a:prstGeom prst="rect">
            <a:avLst/>
          </a:prstGeom>
          <a:ln w="0">
            <a:noFill/>
          </a:ln>
        </p:spPr>
      </p:pic>
      <p:sp>
        <p:nvSpPr>
          <p:cNvPr id="116" name="TextBox 19"/>
          <p:cNvSpPr/>
          <p:nvPr/>
        </p:nvSpPr>
        <p:spPr>
          <a:xfrm>
            <a:off x="497880" y="1319760"/>
            <a:ext cx="7904520" cy="239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17" name=""/>
          <p:cNvSpPr/>
          <p:nvPr/>
        </p:nvSpPr>
        <p:spPr>
          <a:xfrm>
            <a:off x="466200" y="493920"/>
            <a:ext cx="794376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" name="Group 10"/>
          <p:cNvGrpSpPr/>
          <p:nvPr/>
        </p:nvGrpSpPr>
        <p:grpSpPr>
          <a:xfrm>
            <a:off x="4756680" y="883800"/>
            <a:ext cx="4468680" cy="3561480"/>
            <a:chOff x="4756680" y="883800"/>
            <a:chExt cx="4468680" cy="3561480"/>
          </a:xfrm>
        </p:grpSpPr>
        <p:pic>
          <p:nvPicPr>
            <p:cNvPr id="46" name="Изображение 8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8680" cy="35614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47" name="Прямоугольник со скругленными углами 3"/>
            <p:cNvSpPr/>
            <p:nvPr/>
          </p:nvSpPr>
          <p:spPr>
            <a:xfrm rot="16200000">
              <a:off x="6148800" y="1212480"/>
              <a:ext cx="1736280" cy="27716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48" name="TextBox 10"/>
          <p:cNvSpPr/>
          <p:nvPr/>
        </p:nvSpPr>
        <p:spPr>
          <a:xfrm>
            <a:off x="497880" y="1319760"/>
            <a:ext cx="4727880" cy="3441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49" name="Прямоугольник со скругленными углами 3"/>
          <p:cNvSpPr/>
          <p:nvPr/>
        </p:nvSpPr>
        <p:spPr>
          <a:xfrm>
            <a:off x="5631120" y="1727640"/>
            <a:ext cx="2768040" cy="173484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50" name=""/>
          <p:cNvSpPr/>
          <p:nvPr/>
        </p:nvSpPr>
        <p:spPr>
          <a:xfrm>
            <a:off x="466200" y="493920"/>
            <a:ext cx="794376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TextBox 20"/>
          <p:cNvSpPr/>
          <p:nvPr/>
        </p:nvSpPr>
        <p:spPr>
          <a:xfrm>
            <a:off x="463680" y="490320"/>
            <a:ext cx="4762440" cy="777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19" name="TextBox 21"/>
          <p:cNvSpPr/>
          <p:nvPr/>
        </p:nvSpPr>
        <p:spPr>
          <a:xfrm>
            <a:off x="497880" y="1319760"/>
            <a:ext cx="4727880" cy="3441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20" name="Прямоугольник со скругленными углами 19"/>
          <p:cNvSpPr/>
          <p:nvPr/>
        </p:nvSpPr>
        <p:spPr>
          <a:xfrm>
            <a:off x="5486760" y="0"/>
            <a:ext cx="3956400" cy="51404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TextBox 22"/>
          <p:cNvSpPr/>
          <p:nvPr/>
        </p:nvSpPr>
        <p:spPr>
          <a:xfrm>
            <a:off x="497880" y="971640"/>
            <a:ext cx="8184240" cy="176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22" name="Прямоугольник со скругленными углами 20"/>
          <p:cNvSpPr/>
          <p:nvPr/>
        </p:nvSpPr>
        <p:spPr>
          <a:xfrm>
            <a:off x="1057680" y="2925360"/>
            <a:ext cx="3189960" cy="189252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23" name="Прямоугольник со скругленными углами 21"/>
          <p:cNvSpPr/>
          <p:nvPr/>
        </p:nvSpPr>
        <p:spPr>
          <a:xfrm>
            <a:off x="4986360" y="2925360"/>
            <a:ext cx="3189960" cy="189252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24" name=""/>
          <p:cNvSpPr/>
          <p:nvPr/>
        </p:nvSpPr>
        <p:spPr>
          <a:xfrm>
            <a:off x="466200" y="493920"/>
            <a:ext cx="8181360" cy="482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5" name="Group 5"/>
          <p:cNvGrpSpPr/>
          <p:nvPr/>
        </p:nvGrpSpPr>
        <p:grpSpPr>
          <a:xfrm>
            <a:off x="4756680" y="883800"/>
            <a:ext cx="4468680" cy="3561480"/>
            <a:chOff x="4756680" y="883800"/>
            <a:chExt cx="4468680" cy="3561480"/>
          </a:xfrm>
        </p:grpSpPr>
        <p:pic>
          <p:nvPicPr>
            <p:cNvPr id="126" name="Изображение 5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8680" cy="35614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27" name="Прямоугольник со скругленными углами 22"/>
            <p:cNvSpPr/>
            <p:nvPr/>
          </p:nvSpPr>
          <p:spPr>
            <a:xfrm rot="16200000">
              <a:off x="6148800" y="1212480"/>
              <a:ext cx="1736280" cy="27716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28" name="TextBox 23"/>
          <p:cNvSpPr/>
          <p:nvPr/>
        </p:nvSpPr>
        <p:spPr>
          <a:xfrm>
            <a:off x="497880" y="1319760"/>
            <a:ext cx="4727880" cy="3441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29" name="Прямоугольник со скругленными углами 23"/>
          <p:cNvSpPr/>
          <p:nvPr/>
        </p:nvSpPr>
        <p:spPr>
          <a:xfrm>
            <a:off x="5631120" y="1727640"/>
            <a:ext cx="2768040" cy="173484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30" name=""/>
          <p:cNvSpPr/>
          <p:nvPr/>
        </p:nvSpPr>
        <p:spPr>
          <a:xfrm>
            <a:off x="466200" y="493920"/>
            <a:ext cx="794376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1" name="Рисунок 8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640" y="2538720"/>
            <a:ext cx="2390400" cy="3595320"/>
          </a:xfrm>
          <a:prstGeom prst="rect">
            <a:avLst/>
          </a:prstGeom>
          <a:ln w="0">
            <a:noFill/>
          </a:ln>
        </p:spPr>
      </p:pic>
      <p:sp>
        <p:nvSpPr>
          <p:cNvPr id="132" name="TextBox 24"/>
          <p:cNvSpPr/>
          <p:nvPr/>
        </p:nvSpPr>
        <p:spPr>
          <a:xfrm>
            <a:off x="497880" y="1319760"/>
            <a:ext cx="7904520" cy="239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33" name=""/>
          <p:cNvSpPr/>
          <p:nvPr/>
        </p:nvSpPr>
        <p:spPr>
          <a:xfrm>
            <a:off x="466200" y="493920"/>
            <a:ext cx="794376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TextBox 25"/>
          <p:cNvSpPr/>
          <p:nvPr/>
        </p:nvSpPr>
        <p:spPr>
          <a:xfrm>
            <a:off x="463680" y="490320"/>
            <a:ext cx="4762440" cy="777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35" name="TextBox 26"/>
          <p:cNvSpPr/>
          <p:nvPr/>
        </p:nvSpPr>
        <p:spPr>
          <a:xfrm>
            <a:off x="497880" y="1319760"/>
            <a:ext cx="4727880" cy="3441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36" name="Прямоугольник со скругленными углами 24"/>
          <p:cNvSpPr/>
          <p:nvPr/>
        </p:nvSpPr>
        <p:spPr>
          <a:xfrm>
            <a:off x="5486760" y="0"/>
            <a:ext cx="3956400" cy="51404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TextBox 27"/>
          <p:cNvSpPr/>
          <p:nvPr/>
        </p:nvSpPr>
        <p:spPr>
          <a:xfrm>
            <a:off x="497880" y="971640"/>
            <a:ext cx="8184240" cy="176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38" name="Прямоугольник со скругленными углами 25"/>
          <p:cNvSpPr/>
          <p:nvPr/>
        </p:nvSpPr>
        <p:spPr>
          <a:xfrm>
            <a:off x="1057680" y="2925360"/>
            <a:ext cx="3189960" cy="189252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39" name="Прямоугольник со скругленными углами 26"/>
          <p:cNvSpPr/>
          <p:nvPr/>
        </p:nvSpPr>
        <p:spPr>
          <a:xfrm>
            <a:off x="4986360" y="2925360"/>
            <a:ext cx="3189960" cy="189252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40" name=""/>
          <p:cNvSpPr/>
          <p:nvPr/>
        </p:nvSpPr>
        <p:spPr>
          <a:xfrm>
            <a:off x="466200" y="493920"/>
            <a:ext cx="8181360" cy="482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1" name="Group 6"/>
          <p:cNvGrpSpPr/>
          <p:nvPr/>
        </p:nvGrpSpPr>
        <p:grpSpPr>
          <a:xfrm>
            <a:off x="4756680" y="883800"/>
            <a:ext cx="4468680" cy="3561480"/>
            <a:chOff x="4756680" y="883800"/>
            <a:chExt cx="4468680" cy="3561480"/>
          </a:xfrm>
        </p:grpSpPr>
        <p:pic>
          <p:nvPicPr>
            <p:cNvPr id="142" name="Изображение 6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8680" cy="35614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43" name="Прямоугольник со скругленными углами 27"/>
            <p:cNvSpPr/>
            <p:nvPr/>
          </p:nvSpPr>
          <p:spPr>
            <a:xfrm rot="16200000">
              <a:off x="6148800" y="1212480"/>
              <a:ext cx="1736280" cy="27716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44" name="TextBox 28"/>
          <p:cNvSpPr/>
          <p:nvPr/>
        </p:nvSpPr>
        <p:spPr>
          <a:xfrm>
            <a:off x="497880" y="1319760"/>
            <a:ext cx="4727880" cy="3441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45" name="Прямоугольник со скругленными углами 28"/>
          <p:cNvSpPr/>
          <p:nvPr/>
        </p:nvSpPr>
        <p:spPr>
          <a:xfrm>
            <a:off x="5631120" y="1727640"/>
            <a:ext cx="2768040" cy="173484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46" name=""/>
          <p:cNvSpPr/>
          <p:nvPr/>
        </p:nvSpPr>
        <p:spPr>
          <a:xfrm>
            <a:off x="466200" y="493920"/>
            <a:ext cx="794376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7" name="Рисунок 9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640" y="2538720"/>
            <a:ext cx="2390400" cy="3595320"/>
          </a:xfrm>
          <a:prstGeom prst="rect">
            <a:avLst/>
          </a:prstGeom>
          <a:ln w="0">
            <a:noFill/>
          </a:ln>
        </p:spPr>
      </p:pic>
      <p:sp>
        <p:nvSpPr>
          <p:cNvPr id="148" name="TextBox 29"/>
          <p:cNvSpPr/>
          <p:nvPr/>
        </p:nvSpPr>
        <p:spPr>
          <a:xfrm>
            <a:off x="497880" y="1319760"/>
            <a:ext cx="7904520" cy="239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49" name=""/>
          <p:cNvSpPr/>
          <p:nvPr/>
        </p:nvSpPr>
        <p:spPr>
          <a:xfrm>
            <a:off x="466200" y="493920"/>
            <a:ext cx="794376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TextBox 30"/>
          <p:cNvSpPr/>
          <p:nvPr/>
        </p:nvSpPr>
        <p:spPr>
          <a:xfrm>
            <a:off x="463680" y="490320"/>
            <a:ext cx="4762440" cy="777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51" name="TextBox 31"/>
          <p:cNvSpPr/>
          <p:nvPr/>
        </p:nvSpPr>
        <p:spPr>
          <a:xfrm>
            <a:off x="497880" y="1319760"/>
            <a:ext cx="4727880" cy="3441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52" name="Прямоугольник со скругленными углами 29"/>
          <p:cNvSpPr/>
          <p:nvPr/>
        </p:nvSpPr>
        <p:spPr>
          <a:xfrm>
            <a:off x="5486760" y="0"/>
            <a:ext cx="3956400" cy="51404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TextBox 32"/>
          <p:cNvSpPr/>
          <p:nvPr/>
        </p:nvSpPr>
        <p:spPr>
          <a:xfrm>
            <a:off x="497880" y="971640"/>
            <a:ext cx="8184240" cy="176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54" name="Прямоугольник со скругленными углами 30"/>
          <p:cNvSpPr/>
          <p:nvPr/>
        </p:nvSpPr>
        <p:spPr>
          <a:xfrm>
            <a:off x="1057680" y="2925360"/>
            <a:ext cx="3189960" cy="189252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55" name="Прямоугольник со скругленными углами 31"/>
          <p:cNvSpPr/>
          <p:nvPr/>
        </p:nvSpPr>
        <p:spPr>
          <a:xfrm>
            <a:off x="4986360" y="2925360"/>
            <a:ext cx="3189960" cy="189252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56" name=""/>
          <p:cNvSpPr/>
          <p:nvPr/>
        </p:nvSpPr>
        <p:spPr>
          <a:xfrm>
            <a:off x="466200" y="493920"/>
            <a:ext cx="8181360" cy="482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" name="Рисунок 6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640" y="2538720"/>
            <a:ext cx="2390400" cy="3595320"/>
          </a:xfrm>
          <a:prstGeom prst="rect">
            <a:avLst/>
          </a:prstGeom>
          <a:ln w="0">
            <a:noFill/>
          </a:ln>
        </p:spPr>
      </p:pic>
      <p:sp>
        <p:nvSpPr>
          <p:cNvPr id="52" name="TextBox 10"/>
          <p:cNvSpPr/>
          <p:nvPr/>
        </p:nvSpPr>
        <p:spPr>
          <a:xfrm>
            <a:off x="497880" y="1319760"/>
            <a:ext cx="7904520" cy="239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3" name=""/>
          <p:cNvSpPr/>
          <p:nvPr/>
        </p:nvSpPr>
        <p:spPr>
          <a:xfrm>
            <a:off x="466200" y="493920"/>
            <a:ext cx="794376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7" name="Group 7"/>
          <p:cNvGrpSpPr/>
          <p:nvPr/>
        </p:nvGrpSpPr>
        <p:grpSpPr>
          <a:xfrm>
            <a:off x="4756680" y="883800"/>
            <a:ext cx="4468680" cy="3561480"/>
            <a:chOff x="4756680" y="883800"/>
            <a:chExt cx="4468680" cy="3561480"/>
          </a:xfrm>
        </p:grpSpPr>
        <p:pic>
          <p:nvPicPr>
            <p:cNvPr id="158" name="Изображение 7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8680" cy="35614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59" name="Прямоугольник со скругленными углами 32"/>
            <p:cNvSpPr/>
            <p:nvPr/>
          </p:nvSpPr>
          <p:spPr>
            <a:xfrm rot="16200000">
              <a:off x="6148800" y="1212480"/>
              <a:ext cx="1736280" cy="27716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60" name="TextBox 33"/>
          <p:cNvSpPr/>
          <p:nvPr/>
        </p:nvSpPr>
        <p:spPr>
          <a:xfrm>
            <a:off x="497880" y="1319760"/>
            <a:ext cx="4727880" cy="3441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61" name="Прямоугольник со скругленными углами 33"/>
          <p:cNvSpPr/>
          <p:nvPr/>
        </p:nvSpPr>
        <p:spPr>
          <a:xfrm>
            <a:off x="5631120" y="1727640"/>
            <a:ext cx="2768040" cy="173484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62" name=""/>
          <p:cNvSpPr/>
          <p:nvPr/>
        </p:nvSpPr>
        <p:spPr>
          <a:xfrm>
            <a:off x="466200" y="493920"/>
            <a:ext cx="794376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3" name="Рисунок 10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640" y="2538720"/>
            <a:ext cx="2390400" cy="3595320"/>
          </a:xfrm>
          <a:prstGeom prst="rect">
            <a:avLst/>
          </a:prstGeom>
          <a:ln w="0">
            <a:noFill/>
          </a:ln>
        </p:spPr>
      </p:pic>
      <p:sp>
        <p:nvSpPr>
          <p:cNvPr id="164" name="TextBox 34"/>
          <p:cNvSpPr/>
          <p:nvPr/>
        </p:nvSpPr>
        <p:spPr>
          <a:xfrm>
            <a:off x="497880" y="1319760"/>
            <a:ext cx="7904520" cy="239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65" name=""/>
          <p:cNvSpPr/>
          <p:nvPr/>
        </p:nvSpPr>
        <p:spPr>
          <a:xfrm>
            <a:off x="466200" y="493920"/>
            <a:ext cx="794376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TextBox 35"/>
          <p:cNvSpPr/>
          <p:nvPr/>
        </p:nvSpPr>
        <p:spPr>
          <a:xfrm>
            <a:off x="463680" y="490320"/>
            <a:ext cx="4762440" cy="777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67" name="TextBox 36"/>
          <p:cNvSpPr/>
          <p:nvPr/>
        </p:nvSpPr>
        <p:spPr>
          <a:xfrm>
            <a:off x="497880" y="1319760"/>
            <a:ext cx="4727880" cy="3441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68" name="Прямоугольник со скругленными углами 34"/>
          <p:cNvSpPr/>
          <p:nvPr/>
        </p:nvSpPr>
        <p:spPr>
          <a:xfrm>
            <a:off x="5486760" y="0"/>
            <a:ext cx="3956400" cy="51404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TextBox 37"/>
          <p:cNvSpPr/>
          <p:nvPr/>
        </p:nvSpPr>
        <p:spPr>
          <a:xfrm>
            <a:off x="497880" y="971640"/>
            <a:ext cx="8184240" cy="176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70" name="Прямоугольник со скругленными углами 35"/>
          <p:cNvSpPr/>
          <p:nvPr/>
        </p:nvSpPr>
        <p:spPr>
          <a:xfrm>
            <a:off x="1057680" y="2925360"/>
            <a:ext cx="3189960" cy="189252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71" name="Прямоугольник со скругленными углами 36"/>
          <p:cNvSpPr/>
          <p:nvPr/>
        </p:nvSpPr>
        <p:spPr>
          <a:xfrm>
            <a:off x="4986360" y="2925360"/>
            <a:ext cx="3189960" cy="189252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72" name=""/>
          <p:cNvSpPr/>
          <p:nvPr/>
        </p:nvSpPr>
        <p:spPr>
          <a:xfrm>
            <a:off x="466200" y="493920"/>
            <a:ext cx="8181360" cy="482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3" name="Group 8"/>
          <p:cNvGrpSpPr/>
          <p:nvPr/>
        </p:nvGrpSpPr>
        <p:grpSpPr>
          <a:xfrm>
            <a:off x="4756680" y="883800"/>
            <a:ext cx="4468680" cy="3561480"/>
            <a:chOff x="4756680" y="883800"/>
            <a:chExt cx="4468680" cy="3561480"/>
          </a:xfrm>
        </p:grpSpPr>
        <p:pic>
          <p:nvPicPr>
            <p:cNvPr id="174" name="Изображение 9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8680" cy="35614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75" name="Прямоугольник со скругленными углами 37"/>
            <p:cNvSpPr/>
            <p:nvPr/>
          </p:nvSpPr>
          <p:spPr>
            <a:xfrm rot="16200000">
              <a:off x="6148800" y="1212480"/>
              <a:ext cx="1736280" cy="27716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76" name="TextBox 38"/>
          <p:cNvSpPr/>
          <p:nvPr/>
        </p:nvSpPr>
        <p:spPr>
          <a:xfrm>
            <a:off x="497880" y="1319760"/>
            <a:ext cx="4727880" cy="3441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77" name="Прямоугольник со скругленными углами 38"/>
          <p:cNvSpPr/>
          <p:nvPr/>
        </p:nvSpPr>
        <p:spPr>
          <a:xfrm>
            <a:off x="5631120" y="1727640"/>
            <a:ext cx="2768040" cy="173484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78" name=""/>
          <p:cNvSpPr/>
          <p:nvPr/>
        </p:nvSpPr>
        <p:spPr>
          <a:xfrm>
            <a:off x="466200" y="493920"/>
            <a:ext cx="794376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9" name="Рисунок 11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640" y="2538720"/>
            <a:ext cx="2390400" cy="3595320"/>
          </a:xfrm>
          <a:prstGeom prst="rect">
            <a:avLst/>
          </a:prstGeom>
          <a:ln w="0">
            <a:noFill/>
          </a:ln>
        </p:spPr>
      </p:pic>
      <p:sp>
        <p:nvSpPr>
          <p:cNvPr id="180" name="TextBox 39"/>
          <p:cNvSpPr/>
          <p:nvPr/>
        </p:nvSpPr>
        <p:spPr>
          <a:xfrm>
            <a:off x="497880" y="1319760"/>
            <a:ext cx="7904520" cy="239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81" name=""/>
          <p:cNvSpPr/>
          <p:nvPr/>
        </p:nvSpPr>
        <p:spPr>
          <a:xfrm>
            <a:off x="466200" y="493920"/>
            <a:ext cx="794376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TextBox 40"/>
          <p:cNvSpPr/>
          <p:nvPr/>
        </p:nvSpPr>
        <p:spPr>
          <a:xfrm>
            <a:off x="463680" y="490320"/>
            <a:ext cx="4762440" cy="777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83" name="TextBox 41"/>
          <p:cNvSpPr/>
          <p:nvPr/>
        </p:nvSpPr>
        <p:spPr>
          <a:xfrm>
            <a:off x="497880" y="1319760"/>
            <a:ext cx="4727880" cy="3441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84" name="Прямоугольник со скругленными углами 39"/>
          <p:cNvSpPr/>
          <p:nvPr/>
        </p:nvSpPr>
        <p:spPr>
          <a:xfrm>
            <a:off x="5486760" y="0"/>
            <a:ext cx="3956400" cy="51404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TextBox 42"/>
          <p:cNvSpPr/>
          <p:nvPr/>
        </p:nvSpPr>
        <p:spPr>
          <a:xfrm>
            <a:off x="497880" y="971640"/>
            <a:ext cx="8184240" cy="176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86" name="Прямоугольник со скругленными углами 40"/>
          <p:cNvSpPr/>
          <p:nvPr/>
        </p:nvSpPr>
        <p:spPr>
          <a:xfrm>
            <a:off x="1057680" y="2925360"/>
            <a:ext cx="3189960" cy="189252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87" name="Прямоугольник со скругленными углами 41"/>
          <p:cNvSpPr/>
          <p:nvPr/>
        </p:nvSpPr>
        <p:spPr>
          <a:xfrm>
            <a:off x="4986360" y="2925360"/>
            <a:ext cx="3189960" cy="189252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88" name=""/>
          <p:cNvSpPr/>
          <p:nvPr/>
        </p:nvSpPr>
        <p:spPr>
          <a:xfrm>
            <a:off x="466200" y="493920"/>
            <a:ext cx="8181360" cy="482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9" name="Group 9"/>
          <p:cNvGrpSpPr/>
          <p:nvPr/>
        </p:nvGrpSpPr>
        <p:grpSpPr>
          <a:xfrm>
            <a:off x="4756680" y="883800"/>
            <a:ext cx="4468680" cy="3561480"/>
            <a:chOff x="4756680" y="883800"/>
            <a:chExt cx="4468680" cy="3561480"/>
          </a:xfrm>
        </p:grpSpPr>
        <p:pic>
          <p:nvPicPr>
            <p:cNvPr id="190" name="Изображение 10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8680" cy="35614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91" name="Прямоугольник со скругленными углами 42"/>
            <p:cNvSpPr/>
            <p:nvPr/>
          </p:nvSpPr>
          <p:spPr>
            <a:xfrm rot="16200000">
              <a:off x="6148800" y="1212480"/>
              <a:ext cx="1736280" cy="27716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92" name="TextBox 43"/>
          <p:cNvSpPr/>
          <p:nvPr/>
        </p:nvSpPr>
        <p:spPr>
          <a:xfrm>
            <a:off x="497880" y="1319760"/>
            <a:ext cx="4727880" cy="3441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93" name="Прямоугольник со скругленными углами 43"/>
          <p:cNvSpPr/>
          <p:nvPr/>
        </p:nvSpPr>
        <p:spPr>
          <a:xfrm>
            <a:off x="5631120" y="1727640"/>
            <a:ext cx="2768040" cy="173484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94" name=""/>
          <p:cNvSpPr/>
          <p:nvPr/>
        </p:nvSpPr>
        <p:spPr>
          <a:xfrm>
            <a:off x="466200" y="493920"/>
            <a:ext cx="794376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5" name="Рисунок 12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640" y="2538720"/>
            <a:ext cx="2390400" cy="3595320"/>
          </a:xfrm>
          <a:prstGeom prst="rect">
            <a:avLst/>
          </a:prstGeom>
          <a:ln w="0">
            <a:noFill/>
          </a:ln>
        </p:spPr>
      </p:pic>
      <p:sp>
        <p:nvSpPr>
          <p:cNvPr id="196" name="TextBox 44"/>
          <p:cNvSpPr/>
          <p:nvPr/>
        </p:nvSpPr>
        <p:spPr>
          <a:xfrm>
            <a:off x="497880" y="1319760"/>
            <a:ext cx="7904520" cy="239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97" name=""/>
          <p:cNvSpPr/>
          <p:nvPr/>
        </p:nvSpPr>
        <p:spPr>
          <a:xfrm>
            <a:off x="466200" y="493920"/>
            <a:ext cx="794376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TextBox 6"/>
          <p:cNvSpPr/>
          <p:nvPr/>
        </p:nvSpPr>
        <p:spPr>
          <a:xfrm>
            <a:off x="463680" y="490320"/>
            <a:ext cx="4762440" cy="777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55" name="TextBox 10"/>
          <p:cNvSpPr/>
          <p:nvPr/>
        </p:nvSpPr>
        <p:spPr>
          <a:xfrm>
            <a:off x="497880" y="1319760"/>
            <a:ext cx="4727880" cy="3441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6" name="Прямоугольник со скругленными углами 3"/>
          <p:cNvSpPr/>
          <p:nvPr/>
        </p:nvSpPr>
        <p:spPr>
          <a:xfrm>
            <a:off x="5486760" y="0"/>
            <a:ext cx="3956400" cy="51404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TextBox 45"/>
          <p:cNvSpPr/>
          <p:nvPr/>
        </p:nvSpPr>
        <p:spPr>
          <a:xfrm>
            <a:off x="463680" y="490320"/>
            <a:ext cx="4762440" cy="777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99" name="TextBox 46"/>
          <p:cNvSpPr/>
          <p:nvPr/>
        </p:nvSpPr>
        <p:spPr>
          <a:xfrm>
            <a:off x="497880" y="1319760"/>
            <a:ext cx="4727880" cy="3441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00" name="Прямоугольник со скругленными углами 44"/>
          <p:cNvSpPr/>
          <p:nvPr/>
        </p:nvSpPr>
        <p:spPr>
          <a:xfrm>
            <a:off x="5486760" y="0"/>
            <a:ext cx="3956400" cy="51404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TextBox 47"/>
          <p:cNvSpPr/>
          <p:nvPr/>
        </p:nvSpPr>
        <p:spPr>
          <a:xfrm>
            <a:off x="497880" y="971640"/>
            <a:ext cx="8184240" cy="176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02" name="Прямоугольник со скругленными углами 45"/>
          <p:cNvSpPr/>
          <p:nvPr/>
        </p:nvSpPr>
        <p:spPr>
          <a:xfrm>
            <a:off x="1057680" y="2925360"/>
            <a:ext cx="3189960" cy="189252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03" name="Прямоугольник со скругленными углами 46"/>
          <p:cNvSpPr/>
          <p:nvPr/>
        </p:nvSpPr>
        <p:spPr>
          <a:xfrm>
            <a:off x="4986360" y="2925360"/>
            <a:ext cx="3189960" cy="189252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04" name=""/>
          <p:cNvSpPr/>
          <p:nvPr/>
        </p:nvSpPr>
        <p:spPr>
          <a:xfrm>
            <a:off x="466200" y="493920"/>
            <a:ext cx="8181360" cy="482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5" name="Group 11"/>
          <p:cNvGrpSpPr/>
          <p:nvPr/>
        </p:nvGrpSpPr>
        <p:grpSpPr>
          <a:xfrm>
            <a:off x="4756680" y="883800"/>
            <a:ext cx="4468680" cy="3561480"/>
            <a:chOff x="4756680" y="883800"/>
            <a:chExt cx="4468680" cy="3561480"/>
          </a:xfrm>
        </p:grpSpPr>
        <p:pic>
          <p:nvPicPr>
            <p:cNvPr id="206" name="Изображение 11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8680" cy="35614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07" name="Прямоугольник со скругленными углами 47"/>
            <p:cNvSpPr/>
            <p:nvPr/>
          </p:nvSpPr>
          <p:spPr>
            <a:xfrm rot="16200000">
              <a:off x="6148800" y="1212480"/>
              <a:ext cx="1736280" cy="27716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08" name="TextBox 48"/>
          <p:cNvSpPr/>
          <p:nvPr/>
        </p:nvSpPr>
        <p:spPr>
          <a:xfrm>
            <a:off x="497880" y="1319760"/>
            <a:ext cx="4727880" cy="3441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09" name="Прямоугольник со скругленными углами 48"/>
          <p:cNvSpPr/>
          <p:nvPr/>
        </p:nvSpPr>
        <p:spPr>
          <a:xfrm>
            <a:off x="5631120" y="1727640"/>
            <a:ext cx="2768040" cy="173484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10" name=""/>
          <p:cNvSpPr/>
          <p:nvPr/>
        </p:nvSpPr>
        <p:spPr>
          <a:xfrm>
            <a:off x="466200" y="493920"/>
            <a:ext cx="794376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1" name="Рисунок 13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640" y="2538720"/>
            <a:ext cx="2390400" cy="3595320"/>
          </a:xfrm>
          <a:prstGeom prst="rect">
            <a:avLst/>
          </a:prstGeom>
          <a:ln w="0">
            <a:noFill/>
          </a:ln>
        </p:spPr>
      </p:pic>
      <p:sp>
        <p:nvSpPr>
          <p:cNvPr id="212" name="TextBox 49"/>
          <p:cNvSpPr/>
          <p:nvPr/>
        </p:nvSpPr>
        <p:spPr>
          <a:xfrm>
            <a:off x="497880" y="1319760"/>
            <a:ext cx="7904520" cy="239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13" name=""/>
          <p:cNvSpPr/>
          <p:nvPr/>
        </p:nvSpPr>
        <p:spPr>
          <a:xfrm>
            <a:off x="466200" y="493920"/>
            <a:ext cx="794376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TextBox 50"/>
          <p:cNvSpPr/>
          <p:nvPr/>
        </p:nvSpPr>
        <p:spPr>
          <a:xfrm>
            <a:off x="463680" y="490320"/>
            <a:ext cx="4762440" cy="777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15" name="TextBox 51"/>
          <p:cNvSpPr/>
          <p:nvPr/>
        </p:nvSpPr>
        <p:spPr>
          <a:xfrm>
            <a:off x="497880" y="1319760"/>
            <a:ext cx="4727880" cy="3441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16" name="Прямоугольник со скругленными углами 49"/>
          <p:cNvSpPr/>
          <p:nvPr/>
        </p:nvSpPr>
        <p:spPr>
          <a:xfrm>
            <a:off x="5486760" y="0"/>
            <a:ext cx="3956400" cy="51404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TextBox 52"/>
          <p:cNvSpPr/>
          <p:nvPr/>
        </p:nvSpPr>
        <p:spPr>
          <a:xfrm>
            <a:off x="497880" y="971640"/>
            <a:ext cx="8184240" cy="176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18" name="Прямоугольник со скругленными углами 50"/>
          <p:cNvSpPr/>
          <p:nvPr/>
        </p:nvSpPr>
        <p:spPr>
          <a:xfrm>
            <a:off x="1057680" y="2925360"/>
            <a:ext cx="3189960" cy="189252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19" name="Прямоугольник со скругленными углами 51"/>
          <p:cNvSpPr/>
          <p:nvPr/>
        </p:nvSpPr>
        <p:spPr>
          <a:xfrm>
            <a:off x="4986360" y="2925360"/>
            <a:ext cx="3189960" cy="189252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20" name=""/>
          <p:cNvSpPr/>
          <p:nvPr/>
        </p:nvSpPr>
        <p:spPr>
          <a:xfrm>
            <a:off x="466200" y="493920"/>
            <a:ext cx="8181360" cy="482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1" name="Group 12"/>
          <p:cNvGrpSpPr/>
          <p:nvPr/>
        </p:nvGrpSpPr>
        <p:grpSpPr>
          <a:xfrm>
            <a:off x="4756680" y="883800"/>
            <a:ext cx="4468680" cy="3561480"/>
            <a:chOff x="4756680" y="883800"/>
            <a:chExt cx="4468680" cy="3561480"/>
          </a:xfrm>
        </p:grpSpPr>
        <p:pic>
          <p:nvPicPr>
            <p:cNvPr id="222" name="Изображение 12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8680" cy="35614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23" name="Прямоугольник со скругленными углами 52"/>
            <p:cNvSpPr/>
            <p:nvPr/>
          </p:nvSpPr>
          <p:spPr>
            <a:xfrm rot="16200000">
              <a:off x="6148800" y="1212480"/>
              <a:ext cx="1736280" cy="27716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24" name="TextBox 53"/>
          <p:cNvSpPr/>
          <p:nvPr/>
        </p:nvSpPr>
        <p:spPr>
          <a:xfrm>
            <a:off x="497880" y="1319760"/>
            <a:ext cx="4727880" cy="3441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25" name="Прямоугольник со скругленными углами 53"/>
          <p:cNvSpPr/>
          <p:nvPr/>
        </p:nvSpPr>
        <p:spPr>
          <a:xfrm>
            <a:off x="5631120" y="1727640"/>
            <a:ext cx="2768040" cy="173484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26" name=""/>
          <p:cNvSpPr/>
          <p:nvPr/>
        </p:nvSpPr>
        <p:spPr>
          <a:xfrm>
            <a:off x="466200" y="493920"/>
            <a:ext cx="794376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7" name="Рисунок 14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640" y="2538720"/>
            <a:ext cx="2390400" cy="3595320"/>
          </a:xfrm>
          <a:prstGeom prst="rect">
            <a:avLst/>
          </a:prstGeom>
          <a:ln w="0">
            <a:noFill/>
          </a:ln>
        </p:spPr>
      </p:pic>
      <p:sp>
        <p:nvSpPr>
          <p:cNvPr id="228" name="TextBox 54"/>
          <p:cNvSpPr/>
          <p:nvPr/>
        </p:nvSpPr>
        <p:spPr>
          <a:xfrm>
            <a:off x="497880" y="1319760"/>
            <a:ext cx="7904520" cy="239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29" name=""/>
          <p:cNvSpPr/>
          <p:nvPr/>
        </p:nvSpPr>
        <p:spPr>
          <a:xfrm>
            <a:off x="466200" y="493920"/>
            <a:ext cx="794376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TextBox 55"/>
          <p:cNvSpPr/>
          <p:nvPr/>
        </p:nvSpPr>
        <p:spPr>
          <a:xfrm>
            <a:off x="463680" y="490320"/>
            <a:ext cx="4762440" cy="777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31" name="TextBox 56"/>
          <p:cNvSpPr/>
          <p:nvPr/>
        </p:nvSpPr>
        <p:spPr>
          <a:xfrm>
            <a:off x="497880" y="1319760"/>
            <a:ext cx="4727880" cy="3441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32" name="Прямоугольник со скругленными углами 54"/>
          <p:cNvSpPr/>
          <p:nvPr/>
        </p:nvSpPr>
        <p:spPr>
          <a:xfrm>
            <a:off x="5486760" y="0"/>
            <a:ext cx="3956400" cy="51404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TextBox 57"/>
          <p:cNvSpPr/>
          <p:nvPr/>
        </p:nvSpPr>
        <p:spPr>
          <a:xfrm>
            <a:off x="497880" y="971640"/>
            <a:ext cx="8184240" cy="176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34" name="Прямоугольник со скругленными углами 55"/>
          <p:cNvSpPr/>
          <p:nvPr/>
        </p:nvSpPr>
        <p:spPr>
          <a:xfrm>
            <a:off x="1057680" y="2925360"/>
            <a:ext cx="3189960" cy="189252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35" name="Прямоугольник со скругленными углами 56"/>
          <p:cNvSpPr/>
          <p:nvPr/>
        </p:nvSpPr>
        <p:spPr>
          <a:xfrm>
            <a:off x="4986360" y="2925360"/>
            <a:ext cx="3189960" cy="189252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36" name=""/>
          <p:cNvSpPr/>
          <p:nvPr/>
        </p:nvSpPr>
        <p:spPr>
          <a:xfrm>
            <a:off x="466200" y="493920"/>
            <a:ext cx="8181360" cy="482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TextBox 10"/>
          <p:cNvSpPr/>
          <p:nvPr/>
        </p:nvSpPr>
        <p:spPr>
          <a:xfrm>
            <a:off x="497880" y="971640"/>
            <a:ext cx="8184240" cy="176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8" name="Прямоугольник со скругленными углами 3"/>
          <p:cNvSpPr/>
          <p:nvPr/>
        </p:nvSpPr>
        <p:spPr>
          <a:xfrm>
            <a:off x="1057680" y="2925360"/>
            <a:ext cx="3189960" cy="189252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59" name="Прямоугольник со скругленными углами 3"/>
          <p:cNvSpPr/>
          <p:nvPr/>
        </p:nvSpPr>
        <p:spPr>
          <a:xfrm>
            <a:off x="4986360" y="2925360"/>
            <a:ext cx="3189960" cy="189252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60" name=""/>
          <p:cNvSpPr/>
          <p:nvPr/>
        </p:nvSpPr>
        <p:spPr>
          <a:xfrm>
            <a:off x="466200" y="493920"/>
            <a:ext cx="8181360" cy="482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7" name="Group 13"/>
          <p:cNvGrpSpPr/>
          <p:nvPr/>
        </p:nvGrpSpPr>
        <p:grpSpPr>
          <a:xfrm>
            <a:off x="4756680" y="883800"/>
            <a:ext cx="4468680" cy="3561480"/>
            <a:chOff x="4756680" y="883800"/>
            <a:chExt cx="4468680" cy="3561480"/>
          </a:xfrm>
        </p:grpSpPr>
        <p:pic>
          <p:nvPicPr>
            <p:cNvPr id="238" name="Изображение 13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8680" cy="35614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39" name="Прямоугольник со скругленными углами 57"/>
            <p:cNvSpPr/>
            <p:nvPr/>
          </p:nvSpPr>
          <p:spPr>
            <a:xfrm rot="16200000">
              <a:off x="6148800" y="1212480"/>
              <a:ext cx="1736280" cy="27716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40" name="TextBox 58"/>
          <p:cNvSpPr/>
          <p:nvPr/>
        </p:nvSpPr>
        <p:spPr>
          <a:xfrm>
            <a:off x="497880" y="1319760"/>
            <a:ext cx="4727880" cy="3441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41" name="Прямоугольник со скругленными углами 58"/>
          <p:cNvSpPr/>
          <p:nvPr/>
        </p:nvSpPr>
        <p:spPr>
          <a:xfrm>
            <a:off x="5631120" y="1727640"/>
            <a:ext cx="2768040" cy="173484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42" name=""/>
          <p:cNvSpPr/>
          <p:nvPr/>
        </p:nvSpPr>
        <p:spPr>
          <a:xfrm>
            <a:off x="466200" y="493920"/>
            <a:ext cx="794376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3" name="Рисунок 15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640" y="2538720"/>
            <a:ext cx="2390400" cy="3595320"/>
          </a:xfrm>
          <a:prstGeom prst="rect">
            <a:avLst/>
          </a:prstGeom>
          <a:ln w="0">
            <a:noFill/>
          </a:ln>
        </p:spPr>
      </p:pic>
      <p:sp>
        <p:nvSpPr>
          <p:cNvPr id="244" name="TextBox 59"/>
          <p:cNvSpPr/>
          <p:nvPr/>
        </p:nvSpPr>
        <p:spPr>
          <a:xfrm>
            <a:off x="497880" y="1319760"/>
            <a:ext cx="7904520" cy="239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45" name=""/>
          <p:cNvSpPr/>
          <p:nvPr/>
        </p:nvSpPr>
        <p:spPr>
          <a:xfrm>
            <a:off x="466200" y="493920"/>
            <a:ext cx="794376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TextBox 60"/>
          <p:cNvSpPr/>
          <p:nvPr/>
        </p:nvSpPr>
        <p:spPr>
          <a:xfrm>
            <a:off x="463680" y="490320"/>
            <a:ext cx="4762440" cy="777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47" name="TextBox 61"/>
          <p:cNvSpPr/>
          <p:nvPr/>
        </p:nvSpPr>
        <p:spPr>
          <a:xfrm>
            <a:off x="497880" y="1319760"/>
            <a:ext cx="4727880" cy="3441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48" name="Прямоугольник со скругленными углами 59"/>
          <p:cNvSpPr/>
          <p:nvPr/>
        </p:nvSpPr>
        <p:spPr>
          <a:xfrm>
            <a:off x="5486760" y="0"/>
            <a:ext cx="3956400" cy="51404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TextBox 62"/>
          <p:cNvSpPr/>
          <p:nvPr/>
        </p:nvSpPr>
        <p:spPr>
          <a:xfrm>
            <a:off x="497880" y="971640"/>
            <a:ext cx="8184240" cy="176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50" name="Прямоугольник со скругленными углами 60"/>
          <p:cNvSpPr/>
          <p:nvPr/>
        </p:nvSpPr>
        <p:spPr>
          <a:xfrm>
            <a:off x="1057680" y="2925360"/>
            <a:ext cx="3189960" cy="189252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51" name="Прямоугольник со скругленными углами 61"/>
          <p:cNvSpPr/>
          <p:nvPr/>
        </p:nvSpPr>
        <p:spPr>
          <a:xfrm>
            <a:off x="4986360" y="2925360"/>
            <a:ext cx="3189960" cy="189252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52" name=""/>
          <p:cNvSpPr/>
          <p:nvPr/>
        </p:nvSpPr>
        <p:spPr>
          <a:xfrm>
            <a:off x="466200" y="493920"/>
            <a:ext cx="8181360" cy="482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3" name="Group 14"/>
          <p:cNvGrpSpPr/>
          <p:nvPr/>
        </p:nvGrpSpPr>
        <p:grpSpPr>
          <a:xfrm>
            <a:off x="4756680" y="883800"/>
            <a:ext cx="4468680" cy="3561480"/>
            <a:chOff x="4756680" y="883800"/>
            <a:chExt cx="4468680" cy="3561480"/>
          </a:xfrm>
        </p:grpSpPr>
        <p:pic>
          <p:nvPicPr>
            <p:cNvPr id="254" name="Изображение 14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8680" cy="35614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55" name="Прямоугольник со скругленными углами 62"/>
            <p:cNvSpPr/>
            <p:nvPr/>
          </p:nvSpPr>
          <p:spPr>
            <a:xfrm rot="16200000">
              <a:off x="6148800" y="1212480"/>
              <a:ext cx="1736280" cy="27716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56" name="TextBox 63"/>
          <p:cNvSpPr/>
          <p:nvPr/>
        </p:nvSpPr>
        <p:spPr>
          <a:xfrm>
            <a:off x="497880" y="1319760"/>
            <a:ext cx="4727880" cy="3441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57" name="Прямоугольник со скругленными углами 63"/>
          <p:cNvSpPr/>
          <p:nvPr/>
        </p:nvSpPr>
        <p:spPr>
          <a:xfrm>
            <a:off x="5631120" y="1727640"/>
            <a:ext cx="2768040" cy="173484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58" name=""/>
          <p:cNvSpPr/>
          <p:nvPr/>
        </p:nvSpPr>
        <p:spPr>
          <a:xfrm>
            <a:off x="466200" y="493920"/>
            <a:ext cx="794376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Прямоугольник 5"/>
          <p:cNvSpPr/>
          <p:nvPr/>
        </p:nvSpPr>
        <p:spPr>
          <a:xfrm>
            <a:off x="1640880" y="4588920"/>
            <a:ext cx="2996280" cy="266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1650"/>
              </a:lnSpc>
              <a:buNone/>
            </a:pPr>
            <a:r>
              <a:rPr b="0" lang="ru-RU" sz="900" spc="-1" strike="noStrike">
                <a:solidFill>
                  <a:srgbClr val="ffffff"/>
                </a:solidFill>
                <a:latin typeface="Arial"/>
                <a:ea typeface="DejaVu Sans"/>
              </a:rPr>
              <a:t>Презентация создана в </a:t>
            </a:r>
            <a:r>
              <a:rPr b="0" lang="en-US" sz="900" spc="-1" strike="noStrike">
                <a:solidFill>
                  <a:srgbClr val="ffffff"/>
                </a:solidFill>
                <a:latin typeface="Arial"/>
                <a:ea typeface="DejaVu Sans"/>
              </a:rPr>
              <a:t>Fibonacci</a:t>
            </a:r>
            <a:endParaRPr b="0" lang="en-US" sz="900" spc="-1" strike="noStrike">
              <a:latin typeface="Arial"/>
            </a:endParaRPr>
          </a:p>
        </p:txBody>
      </p:sp>
      <p:sp>
        <p:nvSpPr>
          <p:cNvPr id="260" name="Изображение 40"/>
          <p:cNvSpPr/>
          <p:nvPr/>
        </p:nvSpPr>
        <p:spPr>
          <a:xfrm>
            <a:off x="867240" y="3587040"/>
            <a:ext cx="254160" cy="254160"/>
          </a:xfrm>
          <a:prstGeom prst="ellipse">
            <a:avLst/>
          </a:prstGeom>
          <a:blipFill rotWithShape="0">
            <a:blip r:embed="rId1"/>
            <a:srcRect/>
            <a:stretch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261" name="Рисунок 5" descr=""/>
          <p:cNvPicPr/>
          <p:nvPr/>
        </p:nvPicPr>
        <p:blipFill>
          <a:blip r:embed="rId2"/>
          <a:srcRect l="0" t="30398" r="0" b="28998"/>
          <a:stretch/>
        </p:blipFill>
        <p:spPr>
          <a:xfrm>
            <a:off x="351000" y="3790440"/>
            <a:ext cx="1286640" cy="1130760"/>
          </a:xfrm>
          <a:prstGeom prst="rect">
            <a:avLst/>
          </a:prstGeom>
          <a:ln w="0">
            <a:noFill/>
          </a:ln>
        </p:spPr>
      </p:pic>
      <p:pic>
        <p:nvPicPr>
          <p:cNvPr id="262" name="Рисунок 7" descr=""/>
          <p:cNvPicPr/>
          <p:nvPr/>
        </p:nvPicPr>
        <p:blipFill>
          <a:blip r:embed="rId3"/>
          <a:stretch/>
        </p:blipFill>
        <p:spPr>
          <a:xfrm>
            <a:off x="2258640" y="0"/>
            <a:ext cx="7564680" cy="5140440"/>
          </a:xfrm>
          <a:prstGeom prst="rect">
            <a:avLst/>
          </a:prstGeom>
          <a:ln w="0">
            <a:noFill/>
          </a:ln>
        </p:spPr>
      </p:pic>
      <p:sp>
        <p:nvSpPr>
          <p:cNvPr id="263" name=""/>
          <p:cNvSpPr/>
          <p:nvPr/>
        </p:nvSpPr>
        <p:spPr>
          <a:xfrm>
            <a:off x="466200" y="1728360"/>
            <a:ext cx="4744080" cy="1022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33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33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1" name="Group 1"/>
          <p:cNvGrpSpPr/>
          <p:nvPr/>
        </p:nvGrpSpPr>
        <p:grpSpPr>
          <a:xfrm>
            <a:off x="4756680" y="883800"/>
            <a:ext cx="4468680" cy="3561480"/>
            <a:chOff x="4756680" y="883800"/>
            <a:chExt cx="4468680" cy="3561480"/>
          </a:xfrm>
        </p:grpSpPr>
        <p:pic>
          <p:nvPicPr>
            <p:cNvPr id="62" name="Изображение 1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8680" cy="35614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63" name="Прямоугольник со скругленными углами 1"/>
            <p:cNvSpPr/>
            <p:nvPr/>
          </p:nvSpPr>
          <p:spPr>
            <a:xfrm rot="16200000">
              <a:off x="6148800" y="1212480"/>
              <a:ext cx="1736280" cy="27716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64" name="TextBox 1"/>
          <p:cNvSpPr/>
          <p:nvPr/>
        </p:nvSpPr>
        <p:spPr>
          <a:xfrm>
            <a:off x="497880" y="1319760"/>
            <a:ext cx="4727880" cy="3441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65" name="Прямоугольник со скругленными углами 2"/>
          <p:cNvSpPr/>
          <p:nvPr/>
        </p:nvSpPr>
        <p:spPr>
          <a:xfrm>
            <a:off x="5631120" y="1727640"/>
            <a:ext cx="2768040" cy="173484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66" name=""/>
          <p:cNvSpPr/>
          <p:nvPr/>
        </p:nvSpPr>
        <p:spPr>
          <a:xfrm>
            <a:off x="466200" y="493920"/>
            <a:ext cx="794376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7" name="Рисунок 3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640" y="2538720"/>
            <a:ext cx="2390400" cy="3595320"/>
          </a:xfrm>
          <a:prstGeom prst="rect">
            <a:avLst/>
          </a:prstGeom>
          <a:ln w="0">
            <a:noFill/>
          </a:ln>
        </p:spPr>
      </p:pic>
      <p:sp>
        <p:nvSpPr>
          <p:cNvPr id="68" name="TextBox 4"/>
          <p:cNvSpPr/>
          <p:nvPr/>
        </p:nvSpPr>
        <p:spPr>
          <a:xfrm>
            <a:off x="497880" y="1319760"/>
            <a:ext cx="7904520" cy="239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69" name=""/>
          <p:cNvSpPr/>
          <p:nvPr/>
        </p:nvSpPr>
        <p:spPr>
          <a:xfrm>
            <a:off x="466200" y="493920"/>
            <a:ext cx="794376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TextBox 7"/>
          <p:cNvSpPr/>
          <p:nvPr/>
        </p:nvSpPr>
        <p:spPr>
          <a:xfrm>
            <a:off x="463680" y="490320"/>
            <a:ext cx="4762440" cy="777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71" name="TextBox 11"/>
          <p:cNvSpPr/>
          <p:nvPr/>
        </p:nvSpPr>
        <p:spPr>
          <a:xfrm>
            <a:off x="497880" y="1319760"/>
            <a:ext cx="4727880" cy="3441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72" name="Прямоугольник со скругленными углами 4"/>
          <p:cNvSpPr/>
          <p:nvPr/>
        </p:nvSpPr>
        <p:spPr>
          <a:xfrm>
            <a:off x="5486760" y="0"/>
            <a:ext cx="3956400" cy="51404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TextBox 5"/>
          <p:cNvSpPr/>
          <p:nvPr/>
        </p:nvSpPr>
        <p:spPr>
          <a:xfrm>
            <a:off x="497880" y="971640"/>
            <a:ext cx="8184240" cy="176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74" name="Прямоугольник со скругленными углами 7"/>
          <p:cNvSpPr/>
          <p:nvPr/>
        </p:nvSpPr>
        <p:spPr>
          <a:xfrm>
            <a:off x="1057680" y="2925360"/>
            <a:ext cx="3189960" cy="189252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75" name="Прямоугольник со скругленными углами 8"/>
          <p:cNvSpPr/>
          <p:nvPr/>
        </p:nvSpPr>
        <p:spPr>
          <a:xfrm>
            <a:off x="4986360" y="2925360"/>
            <a:ext cx="3189960" cy="189252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76" name=""/>
          <p:cNvSpPr/>
          <p:nvPr/>
        </p:nvSpPr>
        <p:spPr>
          <a:xfrm>
            <a:off x="466200" y="493920"/>
            <a:ext cx="8181360" cy="482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1528</TotalTime>
  <Application>LibreOffice/7.3.7.2$Linux_X86_64 LibreOffice_project/30$Build-2</Application>
  <AppVersion>15.0000</AppVersion>
  <Words>22</Words>
  <Paragraphs>16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2024-04-17T19:56:02Z</dcterms:created>
  <dc:creator>Алика Шпагина</dc:creator>
  <dc:description/>
  <dc:language>en-US</dc:language>
  <cp:lastModifiedBy/>
  <dcterms:modified xsi:type="dcterms:W3CDTF">2024-09-02T16:59:03Z</dcterms:modified>
  <cp:revision>58</cp:revision>
  <dc:subject/>
  <dc:title>Презентация PowerPoint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PresentationFormat">
    <vt:lpwstr>Экран (16:9)</vt:lpwstr>
  </property>
  <property fmtid="{D5CDD505-2E9C-101B-9397-08002B2CF9AE}" pid="3" name="Slides">
    <vt:i4>6</vt:i4>
  </property>
</Properties>
</file>